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9" r:id="rId4"/>
    <p:sldMasterId id="2147483670" r:id="rId5"/>
    <p:sldMasterId id="2147483671" r:id="rId6"/>
    <p:sldMasterId id="2147483672" r:id="rId7"/>
  </p:sldMasterIdLst>
  <p:notesMasterIdLst>
    <p:notesMasterId r:id="rId8"/>
  </p:notesMasterIdLst>
  <p:sldIdLst>
    <p:sldId id="256" r:id="rId9"/>
    <p:sldId id="257" r:id="rId10"/>
    <p:sldId id="258" r:id="rId11"/>
    <p:sldId id="259" r:id="rId12"/>
    <p:sldId id="260" r:id="rId13"/>
  </p:sldIdLst>
  <p:sldSz cy="6858000" cx="9144000"/>
  <p:notesSz cx="9996475" cy="68643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331811" cy="343218"/>
          </a:xfrm>
          <a:prstGeom prst="rect">
            <a:avLst/>
          </a:prstGeom>
          <a:noFill/>
          <a:ln>
            <a:noFill/>
          </a:ln>
        </p:spPr>
        <p:txBody>
          <a:bodyPr anchorCtr="0" anchor="t" bIns="48150" lIns="96325" spcFirstLastPara="1" rIns="96325" wrap="square" tIns="48150"/>
          <a:lstStyle>
            <a:lvl1pPr lvl="0" marR="0" rtl="0" algn="l">
              <a:lnSpc>
                <a:spcPct val="100000"/>
              </a:lnSpc>
              <a:spcBef>
                <a:spcPts val="0"/>
              </a:spcBef>
              <a:spcAft>
                <a:spcPts val="0"/>
              </a:spcAft>
              <a:buClr>
                <a:srgbClr val="000000"/>
              </a:buClr>
              <a:buSzPts val="1300"/>
              <a:buFont typeface="Arial"/>
              <a:buNone/>
              <a:defRPr b="0" i="0" sz="13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5662363" y="0"/>
            <a:ext cx="4331811" cy="343218"/>
          </a:xfrm>
          <a:prstGeom prst="rect">
            <a:avLst/>
          </a:prstGeom>
          <a:noFill/>
          <a:ln>
            <a:noFill/>
          </a:ln>
        </p:spPr>
        <p:txBody>
          <a:bodyPr anchorCtr="0" anchor="t" bIns="48150" lIns="96325" spcFirstLastPara="1" rIns="96325" wrap="square" tIns="48150"/>
          <a:lstStyle>
            <a:lvl1pPr lvl="0" marR="0" rtl="0" algn="r">
              <a:lnSpc>
                <a:spcPct val="100000"/>
              </a:lnSpc>
              <a:spcBef>
                <a:spcPts val="0"/>
              </a:spcBef>
              <a:spcAft>
                <a:spcPts val="0"/>
              </a:spcAft>
              <a:buClr>
                <a:srgbClr val="000000"/>
              </a:buClr>
              <a:buSzPts val="1300"/>
              <a:buFont typeface="Arial"/>
              <a:buNone/>
              <a:defRPr b="0" i="0" sz="13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lstStyle>
            <a:lvl1pPr indent="-228600" lvl="0" marL="457200" marR="0" rtl="0" algn="l">
              <a:spcBef>
                <a:spcPts val="400"/>
              </a:spcBef>
              <a:spcAft>
                <a:spcPts val="0"/>
              </a:spcAft>
              <a:buSzPts val="1400"/>
              <a:buNone/>
              <a:defRPr b="0" i="0" sz="1200" u="none" cap="none" strike="noStrike">
                <a:solidFill>
                  <a:srgbClr val="000000"/>
                </a:solidFill>
                <a:latin typeface="Arial"/>
                <a:ea typeface="Arial"/>
                <a:cs typeface="Arial"/>
                <a:sym typeface="Arial"/>
              </a:defRPr>
            </a:lvl1pPr>
            <a:lvl2pPr indent="-228600" lvl="1" marL="914400" marR="0" rtl="0" algn="l">
              <a:spcBef>
                <a:spcPts val="400"/>
              </a:spcBef>
              <a:spcAft>
                <a:spcPts val="0"/>
              </a:spcAft>
              <a:buSzPts val="1400"/>
              <a:buNone/>
              <a:defRPr b="0" i="0" sz="1200" u="none" cap="none" strike="noStrike">
                <a:solidFill>
                  <a:srgbClr val="000000"/>
                </a:solidFill>
                <a:latin typeface="Arial"/>
                <a:ea typeface="Arial"/>
                <a:cs typeface="Arial"/>
                <a:sym typeface="Arial"/>
              </a:defRPr>
            </a:lvl2pPr>
            <a:lvl3pPr indent="-228600" lvl="2" marL="1371600" marR="0" rtl="0" algn="l">
              <a:spcBef>
                <a:spcPts val="400"/>
              </a:spcBef>
              <a:spcAft>
                <a:spcPts val="0"/>
              </a:spcAft>
              <a:buSzPts val="1400"/>
              <a:buNone/>
              <a:defRPr b="0" i="0" sz="1200" u="none" cap="none" strike="noStrike">
                <a:solidFill>
                  <a:srgbClr val="000000"/>
                </a:solidFill>
                <a:latin typeface="Arial"/>
                <a:ea typeface="Arial"/>
                <a:cs typeface="Arial"/>
                <a:sym typeface="Arial"/>
              </a:defRPr>
            </a:lvl3pPr>
            <a:lvl4pPr indent="-228600" lvl="3" marL="1828800" marR="0" rtl="0" algn="l">
              <a:spcBef>
                <a:spcPts val="400"/>
              </a:spcBef>
              <a:spcAft>
                <a:spcPts val="0"/>
              </a:spcAft>
              <a:buSzPts val="1400"/>
              <a:buNone/>
              <a:defRPr b="0" i="0" sz="1200" u="none" cap="none" strike="noStrike">
                <a:solidFill>
                  <a:srgbClr val="000000"/>
                </a:solidFill>
                <a:latin typeface="Arial"/>
                <a:ea typeface="Arial"/>
                <a:cs typeface="Arial"/>
                <a:sym typeface="Arial"/>
              </a:defRPr>
            </a:lvl4pPr>
            <a:lvl5pPr indent="-228600" lvl="4" marL="2286000" marR="0" rtl="0" algn="l">
              <a:spcBef>
                <a:spcPts val="400"/>
              </a:spcBef>
              <a:spcAft>
                <a:spcPts val="0"/>
              </a:spcAft>
              <a:buSzPts val="1400"/>
              <a:buNone/>
              <a:defRPr b="0" i="0" sz="1200" u="none" cap="none" strike="noStrike">
                <a:solidFill>
                  <a:srgbClr val="000000"/>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9941"/>
            <a:ext cx="4331811" cy="343218"/>
          </a:xfrm>
          <a:prstGeom prst="rect">
            <a:avLst/>
          </a:prstGeom>
          <a:noFill/>
          <a:ln>
            <a:noFill/>
          </a:ln>
        </p:spPr>
        <p:txBody>
          <a:bodyPr anchorCtr="0" anchor="b" bIns="48150" lIns="96325" spcFirstLastPara="1" rIns="96325" wrap="square" tIns="48150"/>
          <a:lstStyle>
            <a:lvl1pPr lvl="0" marR="0" rtl="0" algn="l">
              <a:lnSpc>
                <a:spcPct val="100000"/>
              </a:lnSpc>
              <a:spcBef>
                <a:spcPts val="0"/>
              </a:spcBef>
              <a:spcAft>
                <a:spcPts val="0"/>
              </a:spcAft>
              <a:buClr>
                <a:srgbClr val="000000"/>
              </a:buClr>
              <a:buSzPts val="1300"/>
              <a:buFont typeface="Arial"/>
              <a:buNone/>
              <a:defRPr b="0" i="0" sz="13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notes"/>
          <p:cNvSpPr/>
          <p:nvPr>
            <p:ph idx="2"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2" name="Google Shape;152;p1:notes"/>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noAutofit/>
          </a:bodyPr>
          <a:lstStyle/>
          <a:p>
            <a:pPr indent="0" lvl="0" marL="0" marR="0" rtl="0" algn="l">
              <a:spcBef>
                <a:spcPts val="0"/>
              </a:spcBef>
              <a:spcAft>
                <a:spcPts val="0"/>
              </a:spcAft>
              <a:buNone/>
            </a:pPr>
            <a:r>
              <a:rPr b="0" i="0" lang="en-US" sz="400" u="none" cap="none" strike="noStrike">
                <a:solidFill>
                  <a:schemeClr val="dk1"/>
                </a:solidFill>
                <a:latin typeface="Calibri"/>
                <a:ea typeface="Calibri"/>
                <a:cs typeface="Calibri"/>
                <a:sym typeface="Calibri"/>
              </a:rPr>
              <a:t>Furthermore, the allocated size and the partitions created for the uploaded data are shown in the two diagrams </a:t>
            </a:r>
            <a:endParaRPr/>
          </a:p>
          <a:p>
            <a:pPr indent="0" lvl="0" marL="0" marR="0" rtl="0" algn="l">
              <a:spcBef>
                <a:spcPts val="400"/>
              </a:spcBef>
              <a:spcAft>
                <a:spcPts val="0"/>
              </a:spcAft>
              <a:buNone/>
            </a:pPr>
            <a:r>
              <a:t/>
            </a:r>
            <a:endParaRPr b="0" i="0" sz="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400" u="none" cap="none" strike="noStrike">
                <a:solidFill>
                  <a:schemeClr val="dk1"/>
                </a:solidFill>
                <a:latin typeface="Calibri"/>
                <a:ea typeface="Calibri"/>
                <a:cs typeface="Calibri"/>
                <a:sym typeface="Calibri"/>
              </a:rPr>
              <a:t>Although relational databases are invaluable in specific cases, when it comes to specific areas of the energy domain, it is better for the data management problem to consider other alternatives as well. In order to handle efficiently the required big numbers in volume (millions off end-points), velocity (millions of measurements per minute) and variety (hundreds to thousands of different end-point types, we do need structured data but not in the classic relational way.  For this, IT research has been oriented to technologies collectively denoted as NoSQL DB in order to stress their independence from the strict tabular data modeling approach. Starting from simply separating the data tables to multiple ones spread into different logical or physical nodes (i.e. database servers) up to emphasizing data structures like key-value, graph, or documents that are better suited to represent complex inter-object relationships.</a:t>
            </a:r>
            <a:endParaRPr/>
          </a:p>
          <a:p>
            <a:pPr indent="0" lvl="0" marL="0" marR="0" rtl="0" algn="l">
              <a:spcBef>
                <a:spcPts val="40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153" name="Google Shape;153;p1:notes"/>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2:notes"/>
          <p:cNvSpPr/>
          <p:nvPr>
            <p:ph idx="2"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4" name="Google Shape;204;p2:notes"/>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noAutofit/>
          </a:bodyPr>
          <a:lstStyle/>
          <a:p>
            <a:pPr indent="0" lvl="0" marL="0" marR="0" rtl="0" algn="l">
              <a:spcBef>
                <a:spcPts val="0"/>
              </a:spcBef>
              <a:spcAft>
                <a:spcPts val="0"/>
              </a:spcAft>
              <a:buNone/>
            </a:pPr>
            <a:r>
              <a:rPr b="0" i="0" lang="en-US" sz="400" u="none" cap="none" strike="noStrike">
                <a:solidFill>
                  <a:schemeClr val="dk1"/>
                </a:solidFill>
                <a:latin typeface="Calibri"/>
                <a:ea typeface="Calibri"/>
                <a:cs typeface="Calibri"/>
                <a:sym typeface="Calibri"/>
              </a:rPr>
              <a:t>Furthermore, the allocated size and the partitions created for the uploaded data are shown in the two diagrams </a:t>
            </a:r>
            <a:endParaRPr/>
          </a:p>
          <a:p>
            <a:pPr indent="0" lvl="0" marL="0" marR="0" rtl="0" algn="l">
              <a:spcBef>
                <a:spcPts val="400"/>
              </a:spcBef>
              <a:spcAft>
                <a:spcPts val="0"/>
              </a:spcAft>
              <a:buNone/>
            </a:pPr>
            <a:r>
              <a:t/>
            </a:r>
            <a:endParaRPr b="0" i="0" sz="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400" u="none" cap="none" strike="noStrike">
                <a:solidFill>
                  <a:schemeClr val="dk1"/>
                </a:solidFill>
                <a:latin typeface="Calibri"/>
                <a:ea typeface="Calibri"/>
                <a:cs typeface="Calibri"/>
                <a:sym typeface="Calibri"/>
              </a:rPr>
              <a:t>Although relational databases are invaluable in specific cases, when it comes to specific areas of the energy domain, it is better for the data management problem to consider other alternatives as well. In order to handle efficiently the required big numbers in volume (millions off end-points), velocity (millions of measurements per minute) and variety (hundreds to thousands of different end-point types, we do need structured data but not in the classic relational way.  For this, IT research has been oriented to technologies collectively denoted as NoSQL DB in order to stress their independence from the strict tabular data modeling approach. Starting from simply separating the data tables to multiple ones spread into different logical or physical nodes (i.e. database servers) up to emphasizing data structures like key-value, graph, or documents that are better suited to represent complex inter-object relationships.</a:t>
            </a:r>
            <a:endParaRPr/>
          </a:p>
          <a:p>
            <a:pPr indent="0" lvl="0" marL="0" marR="0" rtl="0" algn="l">
              <a:spcBef>
                <a:spcPts val="40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205" name="Google Shape;205;p2:notes"/>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3:notes"/>
          <p:cNvSpPr/>
          <p:nvPr>
            <p:ph idx="2"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2" name="Google Shape;212;p3:notes"/>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noAutofit/>
          </a:bodyPr>
          <a:lstStyle/>
          <a:p>
            <a:pPr indent="0" lvl="0" marL="0" marR="0" rtl="0" algn="l">
              <a:spcBef>
                <a:spcPts val="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213" name="Google Shape;213;p3:notes"/>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4:notes"/>
          <p:cNvSpPr/>
          <p:nvPr>
            <p:ph idx="2"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9" name="Google Shape;219;p4:notes"/>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noAutofit/>
          </a:bodyPr>
          <a:lstStyle/>
          <a:p>
            <a:pPr indent="0" lvl="0" marL="0" marR="0" rtl="0" algn="l">
              <a:spcBef>
                <a:spcPts val="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220" name="Google Shape;220;p4:notes"/>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5:notes"/>
          <p:cNvSpPr/>
          <p:nvPr>
            <p:ph idx="2" type="sldImg"/>
          </p:nvPr>
        </p:nvSpPr>
        <p:spPr>
          <a:xfrm>
            <a:off x="3281363" y="514350"/>
            <a:ext cx="3433762" cy="2574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6" name="Google Shape;226;p5:notes"/>
          <p:cNvSpPr txBox="1"/>
          <p:nvPr>
            <p:ph idx="1" type="body"/>
          </p:nvPr>
        </p:nvSpPr>
        <p:spPr>
          <a:xfrm>
            <a:off x="999649" y="3260566"/>
            <a:ext cx="7997190" cy="3088958"/>
          </a:xfrm>
          <a:prstGeom prst="rect">
            <a:avLst/>
          </a:prstGeom>
          <a:noFill/>
          <a:ln>
            <a:noFill/>
          </a:ln>
        </p:spPr>
        <p:txBody>
          <a:bodyPr anchorCtr="0" anchor="t" bIns="48150" lIns="96325" spcFirstLastPara="1" rIns="96325" wrap="square" tIns="48150">
            <a:noAutofit/>
          </a:bodyPr>
          <a:lstStyle/>
          <a:p>
            <a:pPr indent="0" lvl="0" marL="0" marR="0" rtl="0" algn="l">
              <a:spcBef>
                <a:spcPts val="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227" name="Google Shape;227;p5:notes"/>
          <p:cNvSpPr txBox="1"/>
          <p:nvPr>
            <p:ph idx="12" type="sldNum"/>
          </p:nvPr>
        </p:nvSpPr>
        <p:spPr>
          <a:xfrm>
            <a:off x="5662363" y="6519941"/>
            <a:ext cx="4331811" cy="343218"/>
          </a:xfrm>
          <a:prstGeom prst="rect">
            <a:avLst/>
          </a:prstGeom>
          <a:noFill/>
          <a:ln>
            <a:noFill/>
          </a:ln>
        </p:spPr>
        <p:txBody>
          <a:bodyPr anchorCtr="0" anchor="b" bIns="48150" lIns="96325" spcFirstLastPara="1" rIns="96325" wrap="square" tIns="48150">
            <a:noAutofit/>
          </a:bodyPr>
          <a:lstStyle/>
          <a:p>
            <a:pPr indent="0" lvl="0" marL="0" marR="0" rtl="0" algn="r">
              <a:spcBef>
                <a:spcPts val="0"/>
              </a:spcBef>
              <a:spcAft>
                <a:spcPts val="0"/>
              </a:spcAft>
              <a:buNone/>
            </a:pPr>
            <a:fld id="{00000000-1234-1234-1234-123412341234}" type="slidenum">
              <a:rPr b="0" i="0" lang="en-US" sz="1300" u="none" cap="none" strike="noStrike">
                <a:solidFill>
                  <a:srgbClr val="000000"/>
                </a:solidFill>
                <a:latin typeface="Arial"/>
                <a:ea typeface="Arial"/>
                <a:cs typeface="Arial"/>
                <a:sym typeface="Arial"/>
              </a:rPr>
              <a:t>‹#›</a:t>
            </a:fld>
            <a:endParaRPr b="0" i="0" sz="13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2.png"/><Relationship Id="rId4"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Μόνο τίτλος" type="titleOnly">
  <p:cSld name="TITLE_ONLY">
    <p:spTree>
      <p:nvGrpSpPr>
        <p:cNvPr id="16" name="Shape 16"/>
        <p:cNvGrpSpPr/>
        <p:nvPr/>
      </p:nvGrpSpPr>
      <p:grpSpPr>
        <a:xfrm>
          <a:off x="0" y="0"/>
          <a:ext cx="0" cy="0"/>
          <a:chOff x="0" y="0"/>
          <a:chExt cx="0" cy="0"/>
        </a:xfrm>
      </p:grpSpPr>
      <p:sp>
        <p:nvSpPr>
          <p:cNvPr id="17" name="Google Shape;17;p2"/>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8" name="Google Shape;18;p2"/>
          <p:cNvSpPr txBox="1"/>
          <p:nvPr>
            <p:ph idx="12" type="sldNum"/>
          </p:nvPr>
        </p:nvSpPr>
        <p:spPr>
          <a:xfrm>
            <a:off x="8532813" y="6492875"/>
            <a:ext cx="611187"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9" name="Google Shape;19;p2"/>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Google Shape;20;p2"/>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Κατακόρυφο κείμενο" type="vertTx">
  <p:cSld name="VERTICAL_TEXT">
    <p:spTree>
      <p:nvGrpSpPr>
        <p:cNvPr id="76" name="Shape 76"/>
        <p:cNvGrpSpPr/>
        <p:nvPr/>
      </p:nvGrpSpPr>
      <p:grpSpPr>
        <a:xfrm>
          <a:off x="0" y="0"/>
          <a:ext cx="0" cy="0"/>
          <a:chOff x="0" y="0"/>
          <a:chExt cx="0" cy="0"/>
        </a:xfrm>
      </p:grpSpPr>
      <p:sp>
        <p:nvSpPr>
          <p:cNvPr id="77" name="Google Shape;77;p11"/>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78" name="Google Shape;78;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79" name="Google Shape;79;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0" name="Google Shape;80;p11"/>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1" name="Google Shape;81;p11"/>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ατακόρυφος τίτλος και Κείμενο" type="vertTitleAndTx">
  <p:cSld name="VERTICAL_TITLE_AND_VERTICAL_TEXT">
    <p:spTree>
      <p:nvGrpSpPr>
        <p:cNvPr id="82" name="Shape 82"/>
        <p:cNvGrpSpPr/>
        <p:nvPr/>
      </p:nvGrpSpPr>
      <p:grpSpPr>
        <a:xfrm>
          <a:off x="0" y="0"/>
          <a:ext cx="0" cy="0"/>
          <a:chOff x="0" y="0"/>
          <a:chExt cx="0" cy="0"/>
        </a:xfrm>
      </p:grpSpPr>
      <p:sp>
        <p:nvSpPr>
          <p:cNvPr id="83" name="Google Shape;83;p12"/>
          <p:cNvSpPr txBox="1"/>
          <p:nvPr>
            <p:ph type="title"/>
          </p:nvPr>
        </p:nvSpPr>
        <p:spPr>
          <a:xfrm rot="5400000">
            <a:off x="4732335" y="2171704"/>
            <a:ext cx="5851529" cy="20574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84" name="Google Shape;84;p12"/>
          <p:cNvSpPr txBox="1"/>
          <p:nvPr>
            <p:ph idx="1" type="body"/>
          </p:nvPr>
        </p:nvSpPr>
        <p:spPr>
          <a:xfrm rot="5400000">
            <a:off x="541334" y="190506"/>
            <a:ext cx="5851529" cy="6019796"/>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85" name="Google Shape;85;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6" name="Google Shape;86;p12"/>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7" name="Google Shape;87;p12"/>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4 Αντικείμενα" type="fourObj">
  <p:cSld name="FOUR_OBJECTS">
    <p:spTree>
      <p:nvGrpSpPr>
        <p:cNvPr id="88" name="Shape 88"/>
        <p:cNvGrpSpPr/>
        <p:nvPr/>
      </p:nvGrpSpPr>
      <p:grpSpPr>
        <a:xfrm>
          <a:off x="0" y="0"/>
          <a:ext cx="0" cy="0"/>
          <a:chOff x="0" y="0"/>
          <a:chExt cx="0" cy="0"/>
        </a:xfrm>
      </p:grpSpPr>
      <p:sp>
        <p:nvSpPr>
          <p:cNvPr id="89" name="Google Shape;89;p13"/>
          <p:cNvSpPr txBox="1"/>
          <p:nvPr>
            <p:ph type="title"/>
          </p:nvPr>
        </p:nvSpPr>
        <p:spPr>
          <a:xfrm>
            <a:off x="457200" y="277813"/>
            <a:ext cx="8229600" cy="1139827"/>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90" name="Google Shape;90;p13"/>
          <p:cNvSpPr txBox="1"/>
          <p:nvPr>
            <p:ph idx="1" type="body"/>
          </p:nvPr>
        </p:nvSpPr>
        <p:spPr>
          <a:xfrm>
            <a:off x="457200" y="1600200"/>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91" name="Google Shape;91;p13"/>
          <p:cNvSpPr txBox="1"/>
          <p:nvPr>
            <p:ph idx="2" type="body"/>
          </p:nvPr>
        </p:nvSpPr>
        <p:spPr>
          <a:xfrm>
            <a:off x="4648196" y="1600200"/>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92" name="Google Shape;92;p13"/>
          <p:cNvSpPr txBox="1"/>
          <p:nvPr>
            <p:ph idx="3" type="body"/>
          </p:nvPr>
        </p:nvSpPr>
        <p:spPr>
          <a:xfrm>
            <a:off x="457200" y="3941758"/>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93" name="Google Shape;93;p13"/>
          <p:cNvSpPr txBox="1"/>
          <p:nvPr>
            <p:ph idx="4" type="body"/>
          </p:nvPr>
        </p:nvSpPr>
        <p:spPr>
          <a:xfrm>
            <a:off x="4648196" y="3941758"/>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94" name="Google Shape;94;p13"/>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95" name="Google Shape;95;p13"/>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6" name="Google Shape;96;p13"/>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είμενο και Αντικείμενο" type="txAndObj">
  <p:cSld name="TEXT_AND_OBJECT">
    <p:spTree>
      <p:nvGrpSpPr>
        <p:cNvPr id="97" name="Shape 97"/>
        <p:cNvGrpSpPr/>
        <p:nvPr/>
      </p:nvGrpSpPr>
      <p:grpSpPr>
        <a:xfrm>
          <a:off x="0" y="0"/>
          <a:ext cx="0" cy="0"/>
          <a:chOff x="0" y="0"/>
          <a:chExt cx="0" cy="0"/>
        </a:xfrm>
      </p:grpSpPr>
      <p:sp>
        <p:nvSpPr>
          <p:cNvPr id="98" name="Google Shape;98;p14"/>
          <p:cNvSpPr txBox="1"/>
          <p:nvPr>
            <p:ph type="title"/>
          </p:nvPr>
        </p:nvSpPr>
        <p:spPr>
          <a:xfrm>
            <a:off x="457200" y="277813"/>
            <a:ext cx="8229600" cy="1139827"/>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99" name="Google Shape;99;p14"/>
          <p:cNvSpPr txBox="1"/>
          <p:nvPr>
            <p:ph idx="1" type="body"/>
          </p:nvPr>
        </p:nvSpPr>
        <p:spPr>
          <a:xfrm>
            <a:off x="457200" y="1600200"/>
            <a:ext cx="4038603" cy="453072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00" name="Google Shape;100;p14"/>
          <p:cNvSpPr txBox="1"/>
          <p:nvPr>
            <p:ph idx="2" type="body"/>
          </p:nvPr>
        </p:nvSpPr>
        <p:spPr>
          <a:xfrm>
            <a:off x="4648196" y="1600200"/>
            <a:ext cx="4038603" cy="453072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01" name="Google Shape;101;p14"/>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02" name="Google Shape;102;p14"/>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3" name="Google Shape;103;p14"/>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είμενο και 2 Αντικείμενα" type="txAndTwoObj">
  <p:cSld name="TEXT_AND_TWO_OBJECTS">
    <p:spTree>
      <p:nvGrpSpPr>
        <p:cNvPr id="104" name="Shape 104"/>
        <p:cNvGrpSpPr/>
        <p:nvPr/>
      </p:nvGrpSpPr>
      <p:grpSpPr>
        <a:xfrm>
          <a:off x="0" y="0"/>
          <a:ext cx="0" cy="0"/>
          <a:chOff x="0" y="0"/>
          <a:chExt cx="0" cy="0"/>
        </a:xfrm>
      </p:grpSpPr>
      <p:sp>
        <p:nvSpPr>
          <p:cNvPr id="105" name="Google Shape;105;p15"/>
          <p:cNvSpPr txBox="1"/>
          <p:nvPr>
            <p:ph type="title"/>
          </p:nvPr>
        </p:nvSpPr>
        <p:spPr>
          <a:xfrm>
            <a:off x="457200" y="277813"/>
            <a:ext cx="8229600" cy="1139827"/>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06" name="Google Shape;106;p15"/>
          <p:cNvSpPr txBox="1"/>
          <p:nvPr>
            <p:ph idx="1" type="body"/>
          </p:nvPr>
        </p:nvSpPr>
        <p:spPr>
          <a:xfrm>
            <a:off x="457200" y="1600200"/>
            <a:ext cx="4038603" cy="453072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07" name="Google Shape;107;p15"/>
          <p:cNvSpPr txBox="1"/>
          <p:nvPr>
            <p:ph idx="2" type="body"/>
          </p:nvPr>
        </p:nvSpPr>
        <p:spPr>
          <a:xfrm>
            <a:off x="4648196" y="1600200"/>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08" name="Google Shape;108;p15"/>
          <p:cNvSpPr txBox="1"/>
          <p:nvPr>
            <p:ph idx="3" type="body"/>
          </p:nvPr>
        </p:nvSpPr>
        <p:spPr>
          <a:xfrm>
            <a:off x="4648196" y="3941758"/>
            <a:ext cx="4038603" cy="2189165"/>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09" name="Google Shape;109;p15"/>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10" name="Google Shape;110;p15"/>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1" name="Google Shape;111;p15"/>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Πίνακας" type="tbl">
  <p:cSld name="TABLE">
    <p:spTree>
      <p:nvGrpSpPr>
        <p:cNvPr id="112" name="Shape 112"/>
        <p:cNvGrpSpPr/>
        <p:nvPr/>
      </p:nvGrpSpPr>
      <p:grpSpPr>
        <a:xfrm>
          <a:off x="0" y="0"/>
          <a:ext cx="0" cy="0"/>
          <a:chOff x="0" y="0"/>
          <a:chExt cx="0" cy="0"/>
        </a:xfrm>
      </p:grpSpPr>
      <p:sp>
        <p:nvSpPr>
          <p:cNvPr id="113" name="Google Shape;113;p16"/>
          <p:cNvSpPr txBox="1"/>
          <p:nvPr>
            <p:ph type="title"/>
          </p:nvPr>
        </p:nvSpPr>
        <p:spPr>
          <a:xfrm>
            <a:off x="457200" y="277813"/>
            <a:ext cx="8229600" cy="1139827"/>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14" name="Google Shape;114;p16"/>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15" name="Google Shape;115;p16"/>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6" name="Google Shape;116;p16"/>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Διαφάνεια τίτλου" showMasterSp="0">
  <p:cSld name="1_Διαφάνεια τίτλου">
    <p:spTree>
      <p:nvGrpSpPr>
        <p:cNvPr id="117" name="Shape 117"/>
        <p:cNvGrpSpPr/>
        <p:nvPr/>
      </p:nvGrpSpPr>
      <p:grpSpPr>
        <a:xfrm>
          <a:off x="0" y="0"/>
          <a:ext cx="0" cy="0"/>
          <a:chOff x="0" y="0"/>
          <a:chExt cx="0" cy="0"/>
        </a:xfrm>
      </p:grpSpPr>
      <p:pic>
        <p:nvPicPr>
          <p:cNvPr descr="logo" id="118" name="Google Shape;118;p17"/>
          <p:cNvPicPr preferRelativeResize="0"/>
          <p:nvPr/>
        </p:nvPicPr>
        <p:blipFill rotWithShape="1">
          <a:blip r:embed="rId2">
            <a:alphaModFix/>
          </a:blip>
          <a:srcRect b="0" l="0" r="0" t="0"/>
          <a:stretch/>
        </p:blipFill>
        <p:spPr>
          <a:xfrm>
            <a:off x="0" y="0"/>
            <a:ext cx="2225675" cy="620713"/>
          </a:xfrm>
          <a:prstGeom prst="rect">
            <a:avLst/>
          </a:prstGeom>
          <a:noFill/>
          <a:ln>
            <a:noFill/>
          </a:ln>
        </p:spPr>
      </p:pic>
      <p:pic>
        <p:nvPicPr>
          <p:cNvPr id="119" name="Google Shape;119;p17"/>
          <p:cNvPicPr preferRelativeResize="0"/>
          <p:nvPr/>
        </p:nvPicPr>
        <p:blipFill rotWithShape="1">
          <a:blip r:embed="rId3">
            <a:alphaModFix/>
          </a:blip>
          <a:srcRect b="0" l="0" r="0" t="0"/>
          <a:stretch/>
        </p:blipFill>
        <p:spPr>
          <a:xfrm>
            <a:off x="2209800" y="7938"/>
            <a:ext cx="6934200" cy="612775"/>
          </a:xfrm>
          <a:prstGeom prst="rect">
            <a:avLst/>
          </a:prstGeom>
          <a:noFill/>
          <a:ln>
            <a:noFill/>
          </a:ln>
        </p:spPr>
      </p:pic>
      <p:sp>
        <p:nvSpPr>
          <p:cNvPr id="120" name="Google Shape;120;p17"/>
          <p:cNvSpPr txBox="1"/>
          <p:nvPr>
            <p:ph idx="1" type="subTitle"/>
          </p:nvPr>
        </p:nvSpPr>
        <p:spPr>
          <a:xfrm>
            <a:off x="1371600" y="3886200"/>
            <a:ext cx="6400800" cy="1752603"/>
          </a:xfrm>
          <a:prstGeom prst="rect">
            <a:avLst/>
          </a:prstGeom>
          <a:noFill/>
          <a:ln>
            <a:noFill/>
          </a:ln>
        </p:spPr>
        <p:txBody>
          <a:bodyPr anchorCtr="1" anchor="t" bIns="45700" lIns="91425" spcFirstLastPara="1" rIns="91425" wrap="square" tIns="45700"/>
          <a:lstStyle>
            <a:lvl1pPr lvl="0" marR="0" rtl="0" algn="ctr">
              <a:spcBef>
                <a:spcPts val="800"/>
              </a:spcBef>
              <a:spcAft>
                <a:spcPts val="0"/>
              </a:spcAft>
              <a:buClr>
                <a:srgbClr val="000000"/>
              </a:buClr>
              <a:buSzPts val="3200"/>
              <a:buFont typeface="Arial"/>
              <a:buNone/>
              <a:defRPr b="0" i="0" sz="3200" u="none" cap="none" strike="noStrike">
                <a:solidFill>
                  <a:srgbClr val="000000"/>
                </a:solidFill>
                <a:latin typeface="Calibri"/>
                <a:ea typeface="Calibri"/>
                <a:cs typeface="Calibri"/>
                <a:sym typeface="Calibri"/>
              </a:defRPr>
            </a:lvl1pPr>
            <a:lvl2pPr lvl="1"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lvl="2"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lvl="3"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lvl="4"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lvl="5"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lvl="6"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lvl="7"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lvl="8"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21" name="Google Shape;121;p17"/>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22" name="Google Shape;122;p17"/>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23" name="Google Shape;123;p17"/>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4" name="Google Shape;124;p17"/>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Τίτλος και Αντικείμενο">
  <p:cSld name="1_Τίτλος και Αντικείμενο">
    <p:spTree>
      <p:nvGrpSpPr>
        <p:cNvPr id="125" name="Shape 125"/>
        <p:cNvGrpSpPr/>
        <p:nvPr/>
      </p:nvGrpSpPr>
      <p:grpSpPr>
        <a:xfrm>
          <a:off x="0" y="0"/>
          <a:ext cx="0" cy="0"/>
          <a:chOff x="0" y="0"/>
          <a:chExt cx="0" cy="0"/>
        </a:xfrm>
      </p:grpSpPr>
      <p:sp>
        <p:nvSpPr>
          <p:cNvPr id="126" name="Google Shape;126;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27" name="Google Shape;127;p18"/>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28" name="Google Shape;128;p18"/>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18"/>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0" name="Google Shape;130;p18"/>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Custom Layout">
  <p:cSld name="1_Custom Layout">
    <p:spTree>
      <p:nvGrpSpPr>
        <p:cNvPr id="131" name="Shape 131"/>
        <p:cNvGrpSpPr/>
        <p:nvPr/>
      </p:nvGrpSpPr>
      <p:grpSpPr>
        <a:xfrm>
          <a:off x="0" y="0"/>
          <a:ext cx="0" cy="0"/>
          <a:chOff x="0" y="0"/>
          <a:chExt cx="0" cy="0"/>
        </a:xfrm>
      </p:grpSpPr>
      <p:cxnSp>
        <p:nvCxnSpPr>
          <p:cNvPr id="132" name="Google Shape;132;p19"/>
          <p:cNvCxnSpPr/>
          <p:nvPr/>
        </p:nvCxnSpPr>
        <p:spPr>
          <a:xfrm flipH="1">
            <a:off x="6183044" y="682238"/>
            <a:ext cx="2857499" cy="3810001"/>
          </a:xfrm>
          <a:prstGeom prst="straightConnector1">
            <a:avLst/>
          </a:prstGeom>
          <a:noFill/>
          <a:ln cap="flat" cmpd="sng" w="12700">
            <a:solidFill>
              <a:schemeClr val="lt1"/>
            </a:solidFill>
            <a:prstDash val="solid"/>
            <a:round/>
            <a:headEnd len="sm" w="sm" type="none"/>
            <a:tailEnd len="sm" w="sm" type="none"/>
          </a:ln>
          <a:effectLst>
            <a:outerShdw blurRad="40000" rotWithShape="0" dir="5400000" dist="20000">
              <a:srgbClr val="000000">
                <a:alpha val="37647"/>
              </a:srgbClr>
            </a:outerShdw>
          </a:effectLst>
        </p:spPr>
      </p:cxnSp>
      <p:cxnSp>
        <p:nvCxnSpPr>
          <p:cNvPr id="133" name="Google Shape;133;p19"/>
          <p:cNvCxnSpPr/>
          <p:nvPr/>
        </p:nvCxnSpPr>
        <p:spPr>
          <a:xfrm flipH="1">
            <a:off x="5017171" y="765322"/>
            <a:ext cx="4136482" cy="5538785"/>
          </a:xfrm>
          <a:prstGeom prst="straightConnector1">
            <a:avLst/>
          </a:prstGeom>
          <a:noFill/>
          <a:ln cap="flat" cmpd="sng" w="12700">
            <a:solidFill>
              <a:schemeClr val="lt1"/>
            </a:solidFill>
            <a:prstDash val="solid"/>
            <a:round/>
            <a:headEnd len="sm" w="sm" type="none"/>
            <a:tailEnd len="sm" w="sm" type="none"/>
          </a:ln>
          <a:effectLst>
            <a:outerShdw blurRad="40000" rotWithShape="0" dir="5400000" dist="20000">
              <a:srgbClr val="000000">
                <a:alpha val="37647"/>
              </a:srgbClr>
            </a:outerShdw>
          </a:effectLst>
        </p:spPr>
      </p:cxnSp>
      <p:cxnSp>
        <p:nvCxnSpPr>
          <p:cNvPr id="134" name="Google Shape;134;p19"/>
          <p:cNvCxnSpPr/>
          <p:nvPr/>
        </p:nvCxnSpPr>
        <p:spPr>
          <a:xfrm flipH="1">
            <a:off x="5438903" y="902371"/>
            <a:ext cx="3714751" cy="4953001"/>
          </a:xfrm>
          <a:prstGeom prst="straightConnector1">
            <a:avLst/>
          </a:prstGeom>
          <a:noFill/>
          <a:ln cap="flat" cmpd="sng" w="12700">
            <a:solidFill>
              <a:schemeClr val="lt1"/>
            </a:solidFill>
            <a:prstDash val="solid"/>
            <a:round/>
            <a:headEnd len="sm" w="sm" type="none"/>
            <a:tailEnd len="sm" w="sm" type="none"/>
          </a:ln>
          <a:effectLst>
            <a:outerShdw blurRad="40000" rotWithShape="0" dir="5400000" dist="20000">
              <a:srgbClr val="000000">
                <a:alpha val="37647"/>
              </a:srgbClr>
            </a:outerShdw>
          </a:effectLst>
        </p:spPr>
      </p:cxnSp>
      <p:cxnSp>
        <p:nvCxnSpPr>
          <p:cNvPr id="135" name="Google Shape;135;p19"/>
          <p:cNvCxnSpPr/>
          <p:nvPr/>
        </p:nvCxnSpPr>
        <p:spPr>
          <a:xfrm flipH="1">
            <a:off x="5513911" y="706052"/>
            <a:ext cx="3639742" cy="4852986"/>
          </a:xfrm>
          <a:prstGeom prst="straightConnector1">
            <a:avLst/>
          </a:prstGeom>
          <a:noFill/>
          <a:ln cap="flat" cmpd="sng" w="31750">
            <a:solidFill>
              <a:schemeClr val="lt1"/>
            </a:solidFill>
            <a:prstDash val="solid"/>
            <a:round/>
            <a:headEnd len="sm" w="sm" type="none"/>
            <a:tailEnd len="sm" w="sm" type="none"/>
          </a:ln>
          <a:effectLst>
            <a:outerShdw blurRad="40000" rotWithShape="0" dir="5400000" dist="20000">
              <a:srgbClr val="000000">
                <a:alpha val="37647"/>
              </a:srgbClr>
            </a:outerShdw>
          </a:effectLst>
        </p:spPr>
      </p:cxnSp>
      <p:cxnSp>
        <p:nvCxnSpPr>
          <p:cNvPr id="136" name="Google Shape;136;p19"/>
          <p:cNvCxnSpPr/>
          <p:nvPr/>
        </p:nvCxnSpPr>
        <p:spPr>
          <a:xfrm flipH="1">
            <a:off x="5896105" y="1219203"/>
            <a:ext cx="3257548" cy="4343400"/>
          </a:xfrm>
          <a:prstGeom prst="straightConnector1">
            <a:avLst/>
          </a:prstGeom>
          <a:noFill/>
          <a:ln cap="flat" cmpd="sng" w="31750">
            <a:solidFill>
              <a:schemeClr val="lt1"/>
            </a:solidFill>
            <a:prstDash val="solid"/>
            <a:round/>
            <a:headEnd len="sm" w="sm" type="none"/>
            <a:tailEnd len="sm" w="sm" type="none"/>
          </a:ln>
          <a:effectLst>
            <a:outerShdw blurRad="40000" rotWithShape="0" dir="5400000" dist="20000">
              <a:srgbClr val="000000">
                <a:alpha val="37647"/>
              </a:srgbClr>
            </a:outerShdw>
          </a:effectLst>
        </p:spPr>
      </p:cxnSp>
      <p:cxnSp>
        <p:nvCxnSpPr>
          <p:cNvPr id="137" name="Google Shape;137;p19"/>
          <p:cNvCxnSpPr/>
          <p:nvPr/>
        </p:nvCxnSpPr>
        <p:spPr>
          <a:xfrm flipH="1">
            <a:off x="6297344" y="1203606"/>
            <a:ext cx="2857499" cy="3810001"/>
          </a:xfrm>
          <a:prstGeom prst="straightConnector1">
            <a:avLst/>
          </a:prstGeom>
          <a:noFill/>
          <a:ln cap="flat" cmpd="sng" w="12700">
            <a:solidFill>
              <a:schemeClr val="lt1"/>
            </a:solidFill>
            <a:prstDash val="solid"/>
            <a:round/>
            <a:headEnd len="sm" w="sm" type="none"/>
            <a:tailEnd len="sm" w="sm" type="none"/>
          </a:ln>
          <a:effectLst>
            <a:outerShdw blurRad="40000" rotWithShape="0" dir="5400000" dist="20000">
              <a:srgbClr val="000000">
                <a:alpha val="37647"/>
              </a:srgbClr>
            </a:outerShdw>
          </a:effectLst>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Custom Layout">
  <p:cSld name="1_Custom Layout">
    <p:spTree>
      <p:nvGrpSpPr>
        <p:cNvPr id="139" name="Shape 139"/>
        <p:cNvGrpSpPr/>
        <p:nvPr/>
      </p:nvGrpSpPr>
      <p:grpSpPr>
        <a:xfrm>
          <a:off x="0" y="0"/>
          <a:ext cx="0" cy="0"/>
          <a:chOff x="0" y="0"/>
          <a:chExt cx="0" cy="0"/>
        </a:xfrm>
      </p:grpSpPr>
      <p:cxnSp>
        <p:nvCxnSpPr>
          <p:cNvPr id="140" name="Google Shape;140;p21"/>
          <p:cNvCxnSpPr/>
          <p:nvPr/>
        </p:nvCxnSpPr>
        <p:spPr>
          <a:xfrm flipH="1">
            <a:off x="6183044" y="682238"/>
            <a:ext cx="2857499" cy="3810001"/>
          </a:xfrm>
          <a:prstGeom prst="straightConnector1">
            <a:avLst/>
          </a:prstGeom>
          <a:noFill/>
          <a:ln cap="flat" cmpd="sng" w="12700">
            <a:solidFill>
              <a:schemeClr val="lt1"/>
            </a:solidFill>
            <a:prstDash val="solid"/>
            <a:miter lim="800000"/>
            <a:headEnd len="sm" w="sm" type="none"/>
            <a:tailEnd len="sm" w="sm" type="none"/>
          </a:ln>
        </p:spPr>
      </p:cxnSp>
      <p:cxnSp>
        <p:nvCxnSpPr>
          <p:cNvPr id="141" name="Google Shape;141;p21"/>
          <p:cNvCxnSpPr/>
          <p:nvPr/>
        </p:nvCxnSpPr>
        <p:spPr>
          <a:xfrm flipH="1">
            <a:off x="5017171" y="765322"/>
            <a:ext cx="4136482" cy="5538785"/>
          </a:xfrm>
          <a:prstGeom prst="straightConnector1">
            <a:avLst/>
          </a:prstGeom>
          <a:noFill/>
          <a:ln cap="flat" cmpd="sng" w="12700">
            <a:solidFill>
              <a:schemeClr val="lt1"/>
            </a:solidFill>
            <a:prstDash val="solid"/>
            <a:miter lim="800000"/>
            <a:headEnd len="sm" w="sm" type="none"/>
            <a:tailEnd len="sm" w="sm" type="none"/>
          </a:ln>
        </p:spPr>
      </p:cxnSp>
      <p:cxnSp>
        <p:nvCxnSpPr>
          <p:cNvPr id="142" name="Google Shape;142;p21"/>
          <p:cNvCxnSpPr/>
          <p:nvPr/>
        </p:nvCxnSpPr>
        <p:spPr>
          <a:xfrm flipH="1">
            <a:off x="5438903" y="902371"/>
            <a:ext cx="3714751" cy="4953001"/>
          </a:xfrm>
          <a:prstGeom prst="straightConnector1">
            <a:avLst/>
          </a:prstGeom>
          <a:noFill/>
          <a:ln cap="flat" cmpd="sng" w="12700">
            <a:solidFill>
              <a:schemeClr val="lt1"/>
            </a:solidFill>
            <a:prstDash val="solid"/>
            <a:miter lim="800000"/>
            <a:headEnd len="sm" w="sm" type="none"/>
            <a:tailEnd len="sm" w="sm" type="none"/>
          </a:ln>
        </p:spPr>
      </p:cxnSp>
      <p:cxnSp>
        <p:nvCxnSpPr>
          <p:cNvPr id="143" name="Google Shape;143;p21"/>
          <p:cNvCxnSpPr/>
          <p:nvPr/>
        </p:nvCxnSpPr>
        <p:spPr>
          <a:xfrm flipH="1">
            <a:off x="5513911" y="706052"/>
            <a:ext cx="3639742" cy="4852986"/>
          </a:xfrm>
          <a:prstGeom prst="straightConnector1">
            <a:avLst/>
          </a:prstGeom>
          <a:noFill/>
          <a:ln cap="flat" cmpd="sng" w="31750">
            <a:solidFill>
              <a:schemeClr val="lt1"/>
            </a:solidFill>
            <a:prstDash val="solid"/>
            <a:miter lim="800000"/>
            <a:headEnd len="sm" w="sm" type="none"/>
            <a:tailEnd len="sm" w="sm" type="none"/>
          </a:ln>
        </p:spPr>
      </p:cxnSp>
      <p:cxnSp>
        <p:nvCxnSpPr>
          <p:cNvPr id="144" name="Google Shape;144;p21"/>
          <p:cNvCxnSpPr/>
          <p:nvPr/>
        </p:nvCxnSpPr>
        <p:spPr>
          <a:xfrm flipH="1">
            <a:off x="5896105" y="1219203"/>
            <a:ext cx="3257548" cy="4343400"/>
          </a:xfrm>
          <a:prstGeom prst="straightConnector1">
            <a:avLst/>
          </a:prstGeom>
          <a:noFill/>
          <a:ln cap="flat" cmpd="sng" w="31750">
            <a:solidFill>
              <a:schemeClr val="lt1"/>
            </a:solidFill>
            <a:prstDash val="solid"/>
            <a:miter lim="800000"/>
            <a:headEnd len="sm" w="sm" type="none"/>
            <a:tailEnd len="sm" w="sm" type="none"/>
          </a:ln>
        </p:spPr>
      </p:cxnSp>
      <p:cxnSp>
        <p:nvCxnSpPr>
          <p:cNvPr id="145" name="Google Shape;145;p21"/>
          <p:cNvCxnSpPr/>
          <p:nvPr/>
        </p:nvCxnSpPr>
        <p:spPr>
          <a:xfrm flipH="1">
            <a:off x="6297344" y="1203606"/>
            <a:ext cx="2857499" cy="3810001"/>
          </a:xfrm>
          <a:prstGeom prst="straightConnector1">
            <a:avLst/>
          </a:prstGeom>
          <a:noFill/>
          <a:ln cap="flat" cmpd="sng" w="12700">
            <a:solidFill>
              <a:schemeClr val="lt1"/>
            </a:solidFill>
            <a:prstDash val="solid"/>
            <a:miter lim="800000"/>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ιαφάνεια τίτλου">
  <p:cSld name="Διαφάνεια τίτλου">
    <p:spTree>
      <p:nvGrpSpPr>
        <p:cNvPr id="21" name="Shape 21"/>
        <p:cNvGrpSpPr/>
        <p:nvPr/>
      </p:nvGrpSpPr>
      <p:grpSpPr>
        <a:xfrm>
          <a:off x="0" y="0"/>
          <a:ext cx="0" cy="0"/>
          <a:chOff x="0" y="0"/>
          <a:chExt cx="0" cy="0"/>
        </a:xfrm>
      </p:grpSpPr>
      <p:pic>
        <p:nvPicPr>
          <p:cNvPr descr="logo" id="22" name="Google Shape;22;p3"/>
          <p:cNvPicPr preferRelativeResize="0"/>
          <p:nvPr/>
        </p:nvPicPr>
        <p:blipFill rotWithShape="1">
          <a:blip r:embed="rId2">
            <a:alphaModFix/>
          </a:blip>
          <a:srcRect b="0" l="0" r="0" t="0"/>
          <a:stretch/>
        </p:blipFill>
        <p:spPr>
          <a:xfrm>
            <a:off x="0" y="0"/>
            <a:ext cx="2225675" cy="620713"/>
          </a:xfrm>
          <a:prstGeom prst="rect">
            <a:avLst/>
          </a:prstGeom>
          <a:noFill/>
          <a:ln>
            <a:noFill/>
          </a:ln>
        </p:spPr>
      </p:pic>
      <p:pic>
        <p:nvPicPr>
          <p:cNvPr id="23" name="Google Shape;23;p3"/>
          <p:cNvPicPr preferRelativeResize="0"/>
          <p:nvPr/>
        </p:nvPicPr>
        <p:blipFill rotWithShape="1">
          <a:blip r:embed="rId3">
            <a:alphaModFix/>
          </a:blip>
          <a:srcRect b="0" l="0" r="0" t="0"/>
          <a:stretch/>
        </p:blipFill>
        <p:spPr>
          <a:xfrm>
            <a:off x="2209800" y="7938"/>
            <a:ext cx="6934200" cy="612775"/>
          </a:xfrm>
          <a:prstGeom prst="rect">
            <a:avLst/>
          </a:prstGeom>
          <a:noFill/>
          <a:ln>
            <a:noFill/>
          </a:ln>
        </p:spPr>
      </p:pic>
      <p:sp>
        <p:nvSpPr>
          <p:cNvPr id="24" name="Google Shape;24;p3"/>
          <p:cNvSpPr txBox="1"/>
          <p:nvPr>
            <p:ph type="ctrTitle"/>
          </p:nvPr>
        </p:nvSpPr>
        <p:spPr>
          <a:xfrm>
            <a:off x="685800" y="2130423"/>
            <a:ext cx="7772400" cy="1470026"/>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25" name="Google Shape;25;p3"/>
          <p:cNvSpPr txBox="1"/>
          <p:nvPr>
            <p:ph idx="1" type="subTitle"/>
          </p:nvPr>
        </p:nvSpPr>
        <p:spPr>
          <a:xfrm>
            <a:off x="1371600" y="3886200"/>
            <a:ext cx="6400800" cy="1752603"/>
          </a:xfrm>
          <a:prstGeom prst="rect">
            <a:avLst/>
          </a:prstGeom>
          <a:noFill/>
          <a:ln>
            <a:noFill/>
          </a:ln>
        </p:spPr>
        <p:txBody>
          <a:bodyPr anchorCtr="1" anchor="t" bIns="45700" lIns="91425" spcFirstLastPara="1" rIns="91425" wrap="square" tIns="45700"/>
          <a:lstStyle>
            <a:lvl1pPr lvl="0" marR="0" rtl="0" algn="ctr">
              <a:spcBef>
                <a:spcPts val="800"/>
              </a:spcBef>
              <a:spcAft>
                <a:spcPts val="0"/>
              </a:spcAft>
              <a:buClr>
                <a:srgbClr val="898989"/>
              </a:buClr>
              <a:buSzPts val="3200"/>
              <a:buFont typeface="Arial"/>
              <a:buNone/>
              <a:defRPr b="0" i="0" sz="3200" u="none" cap="none" strike="noStrike">
                <a:solidFill>
                  <a:srgbClr val="898989"/>
                </a:solidFill>
                <a:latin typeface="Calibri"/>
                <a:ea typeface="Calibri"/>
                <a:cs typeface="Calibri"/>
                <a:sym typeface="Calibri"/>
              </a:defRPr>
            </a:lvl1pPr>
            <a:lvl2pPr lvl="1"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lvl="2"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lvl="3"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lvl="4"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lvl="5"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lvl="6"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lvl="7"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lvl="8"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26" name="Google Shape;26;p3"/>
          <p:cNvSpPr txBox="1"/>
          <p:nvPr>
            <p:ph idx="12" type="sldNum"/>
          </p:nvPr>
        </p:nvSpPr>
        <p:spPr>
          <a:xfrm>
            <a:off x="8640763" y="6448425"/>
            <a:ext cx="46831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7" name="Google Shape;27;p3"/>
          <p:cNvPicPr preferRelativeResize="0"/>
          <p:nvPr/>
        </p:nvPicPr>
        <p:blipFill rotWithShape="1">
          <a:blip r:embed="rId4">
            <a:alphaModFix/>
          </a:blip>
          <a:srcRect b="0" l="0" r="0" t="0"/>
          <a:stretch/>
        </p:blipFill>
        <p:spPr>
          <a:xfrm>
            <a:off x="-14052" y="0"/>
            <a:ext cx="9158051" cy="764704"/>
          </a:xfrm>
          <a:prstGeom prst="rect">
            <a:avLst/>
          </a:prstGeom>
          <a:noFill/>
          <a:ln>
            <a:noFill/>
          </a:ln>
        </p:spPr>
      </p:pic>
      <p:sp>
        <p:nvSpPr>
          <p:cNvPr id="28" name="Google Shape;28;p3"/>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 name="Google Shape;29;p3"/>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p:cSld name="Title Slide">
    <p:spTree>
      <p:nvGrpSpPr>
        <p:cNvPr id="147" name="Shape 147"/>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p:cSld name="Title Slide">
    <p:spTree>
      <p:nvGrpSpPr>
        <p:cNvPr id="149" name="Shape 14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Αντικείμενο">
  <p:cSld name="Τίτλος και Αντικείμενο">
    <p:spTree>
      <p:nvGrpSpPr>
        <p:cNvPr id="30" name="Shape 30"/>
        <p:cNvGrpSpPr/>
        <p:nvPr/>
      </p:nvGrpSpPr>
      <p:grpSpPr>
        <a:xfrm>
          <a:off x="0" y="0"/>
          <a:ext cx="0" cy="0"/>
          <a:chOff x="0" y="0"/>
          <a:chExt cx="0" cy="0"/>
        </a:xfrm>
      </p:grpSpPr>
      <p:sp>
        <p:nvSpPr>
          <p:cNvPr id="31" name="Google Shape;31;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32" name="Google Shape;32;p4"/>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33" name="Google Shape;33;p4"/>
          <p:cNvSpPr txBox="1"/>
          <p:nvPr>
            <p:ph idx="12" type="sldNum"/>
          </p:nvPr>
        </p:nvSpPr>
        <p:spPr>
          <a:xfrm>
            <a:off x="8640763" y="6448425"/>
            <a:ext cx="46831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4" name="Google Shape;34;p4"/>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5" name="Google Shape;35;p4"/>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φαλίδα ενότητας" type="secHead">
  <p:cSld name="SECTION_HEADER">
    <p:spTree>
      <p:nvGrpSpPr>
        <p:cNvPr id="36" name="Shape 36"/>
        <p:cNvGrpSpPr/>
        <p:nvPr/>
      </p:nvGrpSpPr>
      <p:grpSpPr>
        <a:xfrm>
          <a:off x="0" y="0"/>
          <a:ext cx="0" cy="0"/>
          <a:chOff x="0" y="0"/>
          <a:chExt cx="0" cy="0"/>
        </a:xfrm>
      </p:grpSpPr>
      <p:sp>
        <p:nvSpPr>
          <p:cNvPr id="37" name="Google Shape;37;p5"/>
          <p:cNvSpPr txBox="1"/>
          <p:nvPr>
            <p:ph type="title"/>
          </p:nvPr>
        </p:nvSpPr>
        <p:spPr>
          <a:xfrm>
            <a:off x="722311" y="4406895"/>
            <a:ext cx="7772400" cy="1362071"/>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38" name="Google Shape;38;p5"/>
          <p:cNvSpPr txBox="1"/>
          <p:nvPr>
            <p:ph idx="1" type="body"/>
          </p:nvPr>
        </p:nvSpPr>
        <p:spPr>
          <a:xfrm>
            <a:off x="722311" y="2906713"/>
            <a:ext cx="7772400" cy="1500182"/>
          </a:xfrm>
          <a:prstGeom prst="rect">
            <a:avLst/>
          </a:prstGeom>
          <a:noFill/>
          <a:ln>
            <a:noFill/>
          </a:ln>
        </p:spPr>
        <p:txBody>
          <a:bodyPr anchorCtr="0" anchor="b" bIns="45700" lIns="91425" spcFirstLastPara="1" rIns="91425" wrap="square" tIns="45700"/>
          <a:lstStyle>
            <a:lvl1pPr indent="-228600" lvl="0" marL="457200" marR="0" rtl="0" algn="l">
              <a:spcBef>
                <a:spcPts val="500"/>
              </a:spcBef>
              <a:spcAft>
                <a:spcPts val="0"/>
              </a:spcAft>
              <a:buClr>
                <a:srgbClr val="898989"/>
              </a:buClr>
              <a:buSzPts val="2000"/>
              <a:buFont typeface="Arial"/>
              <a:buNone/>
              <a:defRPr b="0" i="0" sz="2000" u="none" cap="none" strike="noStrike">
                <a:solidFill>
                  <a:srgbClr val="898989"/>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39" name="Google Shape;39;p5"/>
          <p:cNvSpPr txBox="1"/>
          <p:nvPr>
            <p:ph idx="12" type="sldNum"/>
          </p:nvPr>
        </p:nvSpPr>
        <p:spPr>
          <a:xfrm>
            <a:off x="8604250" y="6492875"/>
            <a:ext cx="53975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40" name="Google Shape;40;p5"/>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1" name="Google Shape;41;p5"/>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ύο περιεχόμενα" type="twoObj">
  <p:cSld name="TWO_OBJECTS">
    <p:spTree>
      <p:nvGrpSpPr>
        <p:cNvPr id="42" name="Shape 42"/>
        <p:cNvGrpSpPr/>
        <p:nvPr/>
      </p:nvGrpSpPr>
      <p:grpSpPr>
        <a:xfrm>
          <a:off x="0" y="0"/>
          <a:ext cx="0" cy="0"/>
          <a:chOff x="0" y="0"/>
          <a:chExt cx="0" cy="0"/>
        </a:xfrm>
      </p:grpSpPr>
      <p:sp>
        <p:nvSpPr>
          <p:cNvPr id="43" name="Google Shape;43;p6"/>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44" name="Google Shape;44;p6"/>
          <p:cNvSpPr txBox="1"/>
          <p:nvPr>
            <p:ph idx="1" type="body"/>
          </p:nvPr>
        </p:nvSpPr>
        <p:spPr>
          <a:xfrm>
            <a:off x="457200" y="1600200"/>
            <a:ext cx="4038603" cy="4525959"/>
          </a:xfrm>
          <a:prstGeom prst="rect">
            <a:avLst/>
          </a:prstGeom>
          <a:noFill/>
          <a:ln>
            <a:noFill/>
          </a:ln>
        </p:spPr>
        <p:txBody>
          <a:bodyPr anchorCtr="0" anchor="t" bIns="45700" lIns="91425" spcFirstLastPara="1" rIns="91425" wrap="square" tIns="45700"/>
          <a:lstStyle>
            <a:lvl1pPr indent="-406400" lvl="0" marL="4572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381000" lvl="1" marL="9144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2pPr>
            <a:lvl3pPr indent="-355600" lvl="2" marL="1371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3pPr>
            <a:lvl4pPr indent="-342900" lvl="3" marL="18288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4pPr>
            <a:lvl5pPr indent="-342900" lvl="4" marL="22860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45" name="Google Shape;45;p6"/>
          <p:cNvSpPr txBox="1"/>
          <p:nvPr>
            <p:ph idx="2" type="body"/>
          </p:nvPr>
        </p:nvSpPr>
        <p:spPr>
          <a:xfrm>
            <a:off x="4648196" y="1600200"/>
            <a:ext cx="4038603" cy="4525959"/>
          </a:xfrm>
          <a:prstGeom prst="rect">
            <a:avLst/>
          </a:prstGeom>
          <a:noFill/>
          <a:ln>
            <a:noFill/>
          </a:ln>
        </p:spPr>
        <p:txBody>
          <a:bodyPr anchorCtr="0" anchor="t" bIns="45700" lIns="91425" spcFirstLastPara="1" rIns="91425" wrap="square" tIns="45700"/>
          <a:lstStyle>
            <a:lvl1pPr indent="-406400" lvl="0" marL="4572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381000" lvl="1" marL="9144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2pPr>
            <a:lvl3pPr indent="-355600" lvl="2" marL="1371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3pPr>
            <a:lvl4pPr indent="-342900" lvl="3" marL="18288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4pPr>
            <a:lvl5pPr indent="-342900" lvl="4" marL="22860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46" name="Google Shape;46;p6"/>
          <p:cNvSpPr txBox="1"/>
          <p:nvPr>
            <p:ph idx="12" type="sldNum"/>
          </p:nvPr>
        </p:nvSpPr>
        <p:spPr>
          <a:xfrm>
            <a:off x="8677275" y="6492875"/>
            <a:ext cx="466725"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47" name="Google Shape;47;p6"/>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8" name="Google Shape;48;p6"/>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Σύγκριση" type="twoTxTwoObj">
  <p:cSld name="TWO_OBJECTS_WITH_TEXT">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51" name="Google Shape;51;p7"/>
          <p:cNvSpPr txBox="1"/>
          <p:nvPr>
            <p:ph idx="1" type="body"/>
          </p:nvPr>
        </p:nvSpPr>
        <p:spPr>
          <a:xfrm>
            <a:off x="457200" y="1535113"/>
            <a:ext cx="4040184" cy="639759"/>
          </a:xfrm>
          <a:prstGeom prst="rect">
            <a:avLst/>
          </a:prstGeom>
          <a:noFill/>
          <a:ln>
            <a:noFill/>
          </a:ln>
        </p:spPr>
        <p:txBody>
          <a:bodyPr anchorCtr="0" anchor="b" bIns="45700" lIns="91425" spcFirstLastPara="1" rIns="91425" wrap="square" tIns="45700"/>
          <a:lstStyle>
            <a:lvl1pPr indent="-228600" lvl="0" marL="457200" marR="0" rtl="0" algn="l">
              <a:spcBef>
                <a:spcPts val="600"/>
              </a:spcBef>
              <a:spcAft>
                <a:spcPts val="0"/>
              </a:spcAft>
              <a:buClr>
                <a:srgbClr val="000000"/>
              </a:buClr>
              <a:buSzPts val="2400"/>
              <a:buFont typeface="Arial"/>
              <a:buNone/>
              <a:defRPr b="1" i="0" sz="24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52" name="Google Shape;52;p7"/>
          <p:cNvSpPr txBox="1"/>
          <p:nvPr>
            <p:ph idx="2" type="body"/>
          </p:nvPr>
        </p:nvSpPr>
        <p:spPr>
          <a:xfrm>
            <a:off x="457200" y="2174872"/>
            <a:ext cx="4040184" cy="3951286"/>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1pPr>
            <a:lvl2pPr indent="-355600" lvl="1" marL="914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2pPr>
            <a:lvl3pPr indent="-342900" lvl="2" marL="13716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3pPr>
            <a:lvl4pPr indent="-330200" lvl="3" marL="1828800" marR="0" rtl="0" algn="l">
              <a:spcBef>
                <a:spcPts val="400"/>
              </a:spcBef>
              <a:spcAft>
                <a:spcPts val="0"/>
              </a:spcAft>
              <a:buClr>
                <a:srgbClr val="000000"/>
              </a:buClr>
              <a:buSzPts val="1600"/>
              <a:buFont typeface="Arial"/>
              <a:buChar char="–"/>
              <a:defRPr b="0" i="0" sz="1600" u="none" cap="none" strike="noStrike">
                <a:solidFill>
                  <a:srgbClr val="000000"/>
                </a:solidFill>
                <a:latin typeface="Calibri"/>
                <a:ea typeface="Calibri"/>
                <a:cs typeface="Calibri"/>
                <a:sym typeface="Calibri"/>
              </a:defRPr>
            </a:lvl4pPr>
            <a:lvl5pPr indent="-330200" lvl="4" marL="2286000" marR="0" rtl="0" algn="l">
              <a:spcBef>
                <a:spcPts val="400"/>
              </a:spcBef>
              <a:spcAft>
                <a:spcPts val="0"/>
              </a:spcAft>
              <a:buClr>
                <a:srgbClr val="000000"/>
              </a:buClr>
              <a:buSzPts val="1600"/>
              <a:buFont typeface="Arial"/>
              <a:buChar char="»"/>
              <a:defRPr b="0" i="0" sz="16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53" name="Google Shape;53;p7"/>
          <p:cNvSpPr txBox="1"/>
          <p:nvPr>
            <p:ph idx="3" type="body"/>
          </p:nvPr>
        </p:nvSpPr>
        <p:spPr>
          <a:xfrm>
            <a:off x="4645023" y="1535113"/>
            <a:ext cx="4041776" cy="639759"/>
          </a:xfrm>
          <a:prstGeom prst="rect">
            <a:avLst/>
          </a:prstGeom>
          <a:noFill/>
          <a:ln>
            <a:noFill/>
          </a:ln>
        </p:spPr>
        <p:txBody>
          <a:bodyPr anchorCtr="0" anchor="b" bIns="45700" lIns="91425" spcFirstLastPara="1" rIns="91425" wrap="square" tIns="45700"/>
          <a:lstStyle>
            <a:lvl1pPr indent="-228600" lvl="0" marL="457200" marR="0" rtl="0" algn="l">
              <a:spcBef>
                <a:spcPts val="600"/>
              </a:spcBef>
              <a:spcAft>
                <a:spcPts val="0"/>
              </a:spcAft>
              <a:buClr>
                <a:srgbClr val="000000"/>
              </a:buClr>
              <a:buSzPts val="2400"/>
              <a:buFont typeface="Arial"/>
              <a:buNone/>
              <a:defRPr b="1" i="0" sz="24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54" name="Google Shape;54;p7"/>
          <p:cNvSpPr txBox="1"/>
          <p:nvPr>
            <p:ph idx="4" type="body"/>
          </p:nvPr>
        </p:nvSpPr>
        <p:spPr>
          <a:xfrm>
            <a:off x="4645023" y="2174872"/>
            <a:ext cx="4041776" cy="3951286"/>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1pPr>
            <a:lvl2pPr indent="-355600" lvl="1" marL="914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2pPr>
            <a:lvl3pPr indent="-342900" lvl="2" marL="1371600" marR="0" rtl="0" algn="l">
              <a:spcBef>
                <a:spcPts val="400"/>
              </a:spcBef>
              <a:spcAft>
                <a:spcPts val="0"/>
              </a:spcAft>
              <a:buClr>
                <a:srgbClr val="000000"/>
              </a:buClr>
              <a:buSzPts val="1800"/>
              <a:buFont typeface="Arial"/>
              <a:buChar char="•"/>
              <a:defRPr b="0" i="0" sz="1800" u="none" cap="none" strike="noStrike">
                <a:solidFill>
                  <a:srgbClr val="000000"/>
                </a:solidFill>
                <a:latin typeface="Calibri"/>
                <a:ea typeface="Calibri"/>
                <a:cs typeface="Calibri"/>
                <a:sym typeface="Calibri"/>
              </a:defRPr>
            </a:lvl3pPr>
            <a:lvl4pPr indent="-330200" lvl="3" marL="1828800" marR="0" rtl="0" algn="l">
              <a:spcBef>
                <a:spcPts val="400"/>
              </a:spcBef>
              <a:spcAft>
                <a:spcPts val="0"/>
              </a:spcAft>
              <a:buClr>
                <a:srgbClr val="000000"/>
              </a:buClr>
              <a:buSzPts val="1600"/>
              <a:buFont typeface="Arial"/>
              <a:buChar char="–"/>
              <a:defRPr b="0" i="0" sz="1600" u="none" cap="none" strike="noStrike">
                <a:solidFill>
                  <a:srgbClr val="000000"/>
                </a:solidFill>
                <a:latin typeface="Calibri"/>
                <a:ea typeface="Calibri"/>
                <a:cs typeface="Calibri"/>
                <a:sym typeface="Calibri"/>
              </a:defRPr>
            </a:lvl4pPr>
            <a:lvl5pPr indent="-330200" lvl="4" marL="2286000" marR="0" rtl="0" algn="l">
              <a:spcBef>
                <a:spcPts val="400"/>
              </a:spcBef>
              <a:spcAft>
                <a:spcPts val="0"/>
              </a:spcAft>
              <a:buClr>
                <a:srgbClr val="000000"/>
              </a:buClr>
              <a:buSzPts val="1600"/>
              <a:buFont typeface="Arial"/>
              <a:buChar char="»"/>
              <a:defRPr b="0" i="0" sz="16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55" name="Google Shape;55;p7"/>
          <p:cNvSpPr txBox="1"/>
          <p:nvPr>
            <p:ph idx="12" type="sldNum"/>
          </p:nvPr>
        </p:nvSpPr>
        <p:spPr>
          <a:xfrm>
            <a:off x="8604250" y="6492875"/>
            <a:ext cx="53975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56" name="Google Shape;56;p7"/>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7" name="Google Shape;57;p7"/>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νή" type="blank">
  <p:cSld name="BLANK">
    <p:spTree>
      <p:nvGrpSpPr>
        <p:cNvPr id="58" name="Shape 58"/>
        <p:cNvGrpSpPr/>
        <p:nvPr/>
      </p:nvGrpSpPr>
      <p:grpSpPr>
        <a:xfrm>
          <a:off x="0" y="0"/>
          <a:ext cx="0" cy="0"/>
          <a:chOff x="0" y="0"/>
          <a:chExt cx="0" cy="0"/>
        </a:xfrm>
      </p:grpSpPr>
      <p:sp>
        <p:nvSpPr>
          <p:cNvPr id="59" name="Google Shape;59;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60" name="Google Shape;60;p8"/>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1" name="Google Shape;61;p8"/>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Περιεχόμενο με λεζάντα" type="objTx">
  <p:cSld name="OBJECT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457200" y="273048"/>
            <a:ext cx="3008311" cy="1162046"/>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64" name="Google Shape;64;p9"/>
          <p:cNvSpPr txBox="1"/>
          <p:nvPr>
            <p:ph idx="1" type="body"/>
          </p:nvPr>
        </p:nvSpPr>
        <p:spPr>
          <a:xfrm>
            <a:off x="3575047" y="273048"/>
            <a:ext cx="5111752" cy="5853110"/>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65" name="Google Shape;65;p9"/>
          <p:cNvSpPr txBox="1"/>
          <p:nvPr>
            <p:ph idx="2" type="body"/>
          </p:nvPr>
        </p:nvSpPr>
        <p:spPr>
          <a:xfrm>
            <a:off x="457200" y="1435095"/>
            <a:ext cx="3008311" cy="4691064"/>
          </a:xfrm>
          <a:prstGeom prst="rect">
            <a:avLst/>
          </a:prstGeom>
          <a:noFill/>
          <a:ln>
            <a:noFill/>
          </a:ln>
        </p:spPr>
        <p:txBody>
          <a:bodyPr anchorCtr="0" anchor="t" bIns="45700" lIns="91425" spcFirstLastPara="1" rIns="91425" wrap="square" tIns="45700"/>
          <a:lstStyle>
            <a:lvl1pPr indent="-228600" lvl="0" marL="457200" marR="0" rtl="0" algn="l">
              <a:spcBef>
                <a:spcPts val="300"/>
              </a:spcBef>
              <a:spcAft>
                <a:spcPts val="0"/>
              </a:spcAft>
              <a:buClr>
                <a:srgbClr val="000000"/>
              </a:buClr>
              <a:buSzPts val="1400"/>
              <a:buFont typeface="Arial"/>
              <a:buNone/>
              <a:defRPr b="0" i="0" sz="14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66" name="Google Shape;66;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67" name="Google Shape;67;p9"/>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8" name="Google Shape;68;p9"/>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Εικόνα με λεζάντα" type="picTx">
  <p:cSld name="PICTURE_WITH_CAPTION_TEXT">
    <p:spTree>
      <p:nvGrpSpPr>
        <p:cNvPr id="69" name="Shape 69"/>
        <p:cNvGrpSpPr/>
        <p:nvPr/>
      </p:nvGrpSpPr>
      <p:grpSpPr>
        <a:xfrm>
          <a:off x="0" y="0"/>
          <a:ext cx="0" cy="0"/>
          <a:chOff x="0" y="0"/>
          <a:chExt cx="0" cy="0"/>
        </a:xfrm>
      </p:grpSpPr>
      <p:sp>
        <p:nvSpPr>
          <p:cNvPr id="70" name="Google Shape;70;p10"/>
          <p:cNvSpPr txBox="1"/>
          <p:nvPr>
            <p:ph type="title"/>
          </p:nvPr>
        </p:nvSpPr>
        <p:spPr>
          <a:xfrm>
            <a:off x="1792288" y="4800600"/>
            <a:ext cx="5486400" cy="56673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71" name="Google Shape;71;p10"/>
          <p:cNvSpPr txBox="1"/>
          <p:nvPr>
            <p:ph idx="2" type="pic"/>
          </p:nvPr>
        </p:nvSpPr>
        <p:spPr>
          <a:xfrm>
            <a:off x="1792288" y="612776"/>
            <a:ext cx="5486400" cy="4114800"/>
          </a:xfrm>
          <a:prstGeom prst="rect">
            <a:avLst/>
          </a:prstGeom>
          <a:noFill/>
          <a:ln>
            <a:noFill/>
          </a:ln>
        </p:spPr>
        <p:txBody>
          <a:bodyPr anchorCtr="0" anchor="t" bIns="45700" lIns="91425" spcFirstLastPara="1" rIns="91425" wrap="square" tIns="45700"/>
          <a:lstStyle>
            <a:lvl1pPr lvl="0" marR="0" rtl="0" algn="l">
              <a:spcBef>
                <a:spcPts val="800"/>
              </a:spcBef>
              <a:spcAft>
                <a:spcPts val="0"/>
              </a:spcAft>
              <a:buClr>
                <a:srgbClr val="000000"/>
              </a:buClr>
              <a:buSzPts val="3200"/>
              <a:buFont typeface="Arial"/>
              <a:buNone/>
              <a:defRPr b="0" i="0" sz="3200" u="none" cap="none" strike="noStrike">
                <a:solidFill>
                  <a:srgbClr val="000000"/>
                </a:solidFill>
                <a:latin typeface="Calibri"/>
                <a:ea typeface="Calibri"/>
                <a:cs typeface="Calibri"/>
                <a:sym typeface="Calibri"/>
              </a:defRPr>
            </a:lvl1pPr>
            <a:lvl2pPr lvl="1"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lvl="2"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lvl="3"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lvl="4"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lvl="5"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lvl="6"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lvl="7"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lvl="8"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72" name="Google Shape;72;p10"/>
          <p:cNvSpPr txBox="1"/>
          <p:nvPr>
            <p:ph idx="1" type="body"/>
          </p:nvPr>
        </p:nvSpPr>
        <p:spPr>
          <a:xfrm>
            <a:off x="1792288" y="5367335"/>
            <a:ext cx="5486400" cy="804864"/>
          </a:xfrm>
          <a:prstGeom prst="rect">
            <a:avLst/>
          </a:prstGeom>
          <a:noFill/>
          <a:ln>
            <a:noFill/>
          </a:ln>
        </p:spPr>
        <p:txBody>
          <a:bodyPr anchorCtr="0" anchor="t" bIns="45700" lIns="91425" spcFirstLastPara="1" rIns="91425" wrap="square" tIns="45700"/>
          <a:lstStyle>
            <a:lvl1pPr indent="-228600" lvl="0" marL="457200" marR="0" rtl="0" algn="l">
              <a:spcBef>
                <a:spcPts val="300"/>
              </a:spcBef>
              <a:spcAft>
                <a:spcPts val="0"/>
              </a:spcAft>
              <a:buClr>
                <a:srgbClr val="000000"/>
              </a:buClr>
              <a:buSzPts val="1400"/>
              <a:buFont typeface="Arial"/>
              <a:buNone/>
              <a:defRPr b="0" i="0" sz="14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73" name="Google Shape;73;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74" name="Google Shape;74;p10"/>
          <p:cNvSpPr txBox="1"/>
          <p:nvPr>
            <p:ph idx="10" type="dt"/>
          </p:nvPr>
        </p:nvSpPr>
        <p:spPr>
          <a:xfrm>
            <a:off x="107503" y="6448424"/>
            <a:ext cx="3096343"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5" name="Google Shape;75;p10"/>
          <p:cNvSpPr txBox="1"/>
          <p:nvPr>
            <p:ph idx="11" type="ftr"/>
          </p:nvPr>
        </p:nvSpPr>
        <p:spPr>
          <a:xfrm>
            <a:off x="3203847" y="6448425"/>
            <a:ext cx="5689327"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rgbClr val="000000"/>
                </a:solidFill>
                <a:latin typeface="Calibri"/>
                <a:ea typeface="Calibri"/>
                <a:cs typeface="Calibri"/>
                <a:sym typeface="Calibri"/>
              </a:defRPr>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8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06400" lvl="1" marL="914400" marR="0" rtl="0" algn="l">
              <a:spcBef>
                <a:spcPts val="7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381000" lvl="2" marL="1371600" marR="0" rtl="0" algn="l">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55600" lvl="3" marL="1828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4pPr>
            <a:lvl5pPr indent="-355600" lvl="4" marL="22860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5pPr>
            <a:lvl6pPr indent="-355600" lvl="5" marL="27432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6pPr>
            <a:lvl7pPr indent="-355600" lvl="6" marL="32004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7pPr>
            <a:lvl8pPr indent="-355600" lvl="7" marL="36576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8pPr>
            <a:lvl9pPr indent="-355600" lvl="8" marL="4114800" marR="0" rtl="0" algn="l">
              <a:spcBef>
                <a:spcPts val="500"/>
              </a:spcBef>
              <a:spcAft>
                <a:spcPts val="0"/>
              </a:spcAft>
              <a:buClr>
                <a:srgbClr val="000000"/>
              </a:buClr>
              <a:buSzPts val="2000"/>
              <a:buFont typeface="Arial"/>
              <a:buChar char="»"/>
              <a:defRPr b="0" i="0" sz="2000" u="none" cap="none" strike="noStrike">
                <a:solidFill>
                  <a:srgbClr val="000000"/>
                </a:solidFill>
                <a:latin typeface="Calibri"/>
                <a:ea typeface="Calibri"/>
                <a:cs typeface="Calibri"/>
                <a:sym typeface="Calibri"/>
              </a:defRPr>
            </a:lvl9pPr>
          </a:lstStyle>
          <a:p/>
        </p:txBody>
      </p:sp>
      <p:sp>
        <p:nvSpPr>
          <p:cNvPr id="12" name="Google Shape;12;p1"/>
          <p:cNvSpPr txBox="1"/>
          <p:nvPr>
            <p:ph idx="12" type="sldNum"/>
          </p:nvPr>
        </p:nvSpPr>
        <p:spPr>
          <a:xfrm>
            <a:off x="8640763" y="6448425"/>
            <a:ext cx="46831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rgbClr val="000000"/>
                </a:solidFill>
                <a:latin typeface="Arial"/>
                <a:ea typeface="Arial"/>
                <a:cs typeface="Arial"/>
                <a:sym typeface="Arial"/>
              </a:defRPr>
            </a:lvl1pPr>
            <a:lvl2pPr indent="0" lvl="1" marL="0" marR="0" rtl="0" algn="l">
              <a:spcBef>
                <a:spcPts val="0"/>
              </a:spcBef>
              <a:spcAft>
                <a:spcPts val="0"/>
              </a:spcAft>
              <a:buNone/>
              <a:defRPr b="0" i="0" sz="1800" u="none" cap="none" strike="noStrike">
                <a:solidFill>
                  <a:srgbClr val="000000"/>
                </a:solidFill>
                <a:latin typeface="Arial"/>
                <a:ea typeface="Arial"/>
                <a:cs typeface="Arial"/>
                <a:sym typeface="Arial"/>
              </a:defRPr>
            </a:lvl2pPr>
            <a:lvl3pPr indent="0" lvl="2" marL="0" marR="0" rtl="0" algn="l">
              <a:spcBef>
                <a:spcPts val="0"/>
              </a:spcBef>
              <a:spcAft>
                <a:spcPts val="0"/>
              </a:spcAft>
              <a:buNone/>
              <a:defRPr b="0" i="0" sz="1800" u="none" cap="none" strike="noStrike">
                <a:solidFill>
                  <a:srgbClr val="000000"/>
                </a:solidFill>
                <a:latin typeface="Arial"/>
                <a:ea typeface="Arial"/>
                <a:cs typeface="Arial"/>
                <a:sym typeface="Arial"/>
              </a:defRPr>
            </a:lvl3pPr>
            <a:lvl4pPr indent="0" lvl="3" marL="0" marR="0" rtl="0" algn="l">
              <a:spcBef>
                <a:spcPts val="0"/>
              </a:spcBef>
              <a:spcAft>
                <a:spcPts val="0"/>
              </a:spcAft>
              <a:buNone/>
              <a:defRPr b="0" i="0" sz="1800" u="none" cap="none" strike="noStrike">
                <a:solidFill>
                  <a:srgbClr val="000000"/>
                </a:solidFill>
                <a:latin typeface="Arial"/>
                <a:ea typeface="Arial"/>
                <a:cs typeface="Arial"/>
                <a:sym typeface="Arial"/>
              </a:defRPr>
            </a:lvl4pPr>
            <a:lvl5pPr indent="0" lvl="4" marL="0" marR="0" rtl="0" algn="l">
              <a:spcBef>
                <a:spcPts val="0"/>
              </a:spcBef>
              <a:spcAft>
                <a:spcPts val="0"/>
              </a:spcAft>
              <a:buNone/>
              <a:defRPr b="0" i="0" sz="1800" u="none" cap="none" strike="noStrike">
                <a:solidFill>
                  <a:srgbClr val="000000"/>
                </a:solidFill>
                <a:latin typeface="Arial"/>
                <a:ea typeface="Arial"/>
                <a:cs typeface="Arial"/>
                <a:sym typeface="Arial"/>
              </a:defRPr>
            </a:lvl5pPr>
            <a:lvl6pPr indent="0" lvl="5" marL="0" marR="0" rtl="0" algn="l">
              <a:spcBef>
                <a:spcPts val="0"/>
              </a:spcBef>
              <a:spcAft>
                <a:spcPts val="0"/>
              </a:spcAft>
              <a:buNone/>
              <a:defRPr b="0" i="0" sz="1800" u="none" cap="none" strike="noStrike">
                <a:solidFill>
                  <a:srgbClr val="000000"/>
                </a:solidFill>
                <a:latin typeface="Arial"/>
                <a:ea typeface="Arial"/>
                <a:cs typeface="Arial"/>
                <a:sym typeface="Arial"/>
              </a:defRPr>
            </a:lvl6pPr>
            <a:lvl7pPr indent="0" lvl="6" marL="0" marR="0" rtl="0" algn="l">
              <a:spcBef>
                <a:spcPts val="0"/>
              </a:spcBef>
              <a:spcAft>
                <a:spcPts val="0"/>
              </a:spcAft>
              <a:buNone/>
              <a:defRPr b="0" i="0" sz="1800" u="none" cap="none" strike="noStrike">
                <a:solidFill>
                  <a:srgbClr val="000000"/>
                </a:solidFill>
                <a:latin typeface="Arial"/>
                <a:ea typeface="Arial"/>
                <a:cs typeface="Arial"/>
                <a:sym typeface="Arial"/>
              </a:defRPr>
            </a:lvl7pPr>
            <a:lvl8pPr indent="0" lvl="7" marL="0" marR="0" rtl="0" algn="l">
              <a:spcBef>
                <a:spcPts val="0"/>
              </a:spcBef>
              <a:spcAft>
                <a:spcPts val="0"/>
              </a:spcAft>
              <a:buNone/>
              <a:defRPr b="0" i="0" sz="1800" u="none" cap="none" strike="noStrike">
                <a:solidFill>
                  <a:srgbClr val="000000"/>
                </a:solidFill>
                <a:latin typeface="Arial"/>
                <a:ea typeface="Arial"/>
                <a:cs typeface="Arial"/>
                <a:sym typeface="Arial"/>
              </a:defRPr>
            </a:lvl8pPr>
            <a:lvl9pPr indent="0" lvl="8" marL="0" marR="0" rtl="0" algn="l">
              <a:spcBef>
                <a:spcPts val="0"/>
              </a:spcBef>
              <a:spcAft>
                <a:spcPts val="0"/>
              </a:spcAft>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 name="Google Shape;13;p1"/>
          <p:cNvPicPr preferRelativeResize="0"/>
          <p:nvPr/>
        </p:nvPicPr>
        <p:blipFill rotWithShape="1">
          <a:blip r:embed="rId1">
            <a:alphaModFix/>
          </a:blip>
          <a:srcRect b="0" l="0" r="0" t="0"/>
          <a:stretch/>
        </p:blipFill>
        <p:spPr>
          <a:xfrm>
            <a:off x="-14052" y="0"/>
            <a:ext cx="9158051" cy="764704"/>
          </a:xfrm>
          <a:prstGeom prst="rect">
            <a:avLst/>
          </a:prstGeom>
          <a:noFill/>
          <a:ln>
            <a:noFill/>
          </a:ln>
        </p:spPr>
      </p:pic>
      <p:sp>
        <p:nvSpPr>
          <p:cNvPr id="14" name="Google Shape;14;p1"/>
          <p:cNvSpPr txBox="1"/>
          <p:nvPr>
            <p:ph idx="10" type="dt"/>
          </p:nvPr>
        </p:nvSpPr>
        <p:spPr>
          <a:xfrm>
            <a:off x="107504" y="6448424"/>
            <a:ext cx="3096344" cy="365126"/>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
          <p:cNvSpPr txBox="1"/>
          <p:nvPr>
            <p:ph idx="11" type="ftr"/>
          </p:nvPr>
        </p:nvSpPr>
        <p:spPr>
          <a:xfrm>
            <a:off x="3347865" y="6448425"/>
            <a:ext cx="554531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8" name="Shape 13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C43D"/>
            </a:gs>
            <a:gs pos="10000">
              <a:srgbClr val="FFC43D"/>
            </a:gs>
            <a:gs pos="100000">
              <a:srgbClr val="D13E00"/>
            </a:gs>
          </a:gsLst>
          <a:lin ang="6120000" scaled="0"/>
        </a:gradFill>
      </p:bgPr>
    </p:bg>
    <p:spTree>
      <p:nvGrpSpPr>
        <p:cNvPr id="146" name="Shape 146"/>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7"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70C0"/>
            </a:gs>
            <a:gs pos="62000">
              <a:srgbClr val="223C46"/>
            </a:gs>
            <a:gs pos="100000">
              <a:srgbClr val="223C46"/>
            </a:gs>
          </a:gsLst>
          <a:lin ang="6120000" scaled="0"/>
        </a:gradFill>
      </p:bgPr>
    </p:bg>
    <p:spTree>
      <p:nvGrpSpPr>
        <p:cNvPr id="148" name="Shape 14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png"/><Relationship Id="rId5" Type="http://schemas.openxmlformats.org/officeDocument/2006/relationships/image" Target="../media/image14.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1.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pic>
        <p:nvPicPr>
          <p:cNvPr id="155" name="Google Shape;155;p26"/>
          <p:cNvPicPr preferRelativeResize="0"/>
          <p:nvPr/>
        </p:nvPicPr>
        <p:blipFill rotWithShape="1">
          <a:blip r:embed="rId3">
            <a:alphaModFix/>
          </a:blip>
          <a:srcRect b="0" l="0" r="0" t="0"/>
          <a:stretch/>
        </p:blipFill>
        <p:spPr>
          <a:xfrm>
            <a:off x="6734670" y="4925752"/>
            <a:ext cx="1791632" cy="1091206"/>
          </a:xfrm>
          <a:prstGeom prst="rect">
            <a:avLst/>
          </a:prstGeom>
          <a:noFill/>
          <a:ln>
            <a:noFill/>
          </a:ln>
        </p:spPr>
      </p:pic>
      <p:grpSp>
        <p:nvGrpSpPr>
          <p:cNvPr id="156" name="Google Shape;156;p26"/>
          <p:cNvGrpSpPr/>
          <p:nvPr/>
        </p:nvGrpSpPr>
        <p:grpSpPr>
          <a:xfrm>
            <a:off x="4067944" y="1858531"/>
            <a:ext cx="4414060" cy="4201016"/>
            <a:chOff x="3842574" y="736710"/>
            <a:chExt cx="4696965" cy="4108056"/>
          </a:xfrm>
        </p:grpSpPr>
        <p:sp>
          <p:nvSpPr>
            <p:cNvPr id="157" name="Google Shape;157;p26"/>
            <p:cNvSpPr txBox="1"/>
            <p:nvPr/>
          </p:nvSpPr>
          <p:spPr>
            <a:xfrm>
              <a:off x="5744776" y="1785931"/>
              <a:ext cx="735172" cy="277150"/>
            </a:xfrm>
            <a:prstGeom prst="rect">
              <a:avLst/>
            </a:prstGeom>
            <a:noFill/>
            <a:ln>
              <a:noFill/>
            </a:ln>
          </p:spPr>
          <p:txBody>
            <a:bodyPr anchorCtr="0" anchor="t" bIns="78700" lIns="98375" spcFirstLastPara="1" rIns="98375" wrap="square" tIns="78700">
              <a:noAutofit/>
            </a:bodyPr>
            <a:lstStyle/>
            <a:p>
              <a:pPr indent="0" lvl="0" marL="0" marR="0" rtl="0" algn="l">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Logic Apps</a:t>
              </a:r>
              <a:endParaRPr/>
            </a:p>
          </p:txBody>
        </p:sp>
        <p:sp>
          <p:nvSpPr>
            <p:cNvPr id="158" name="Google Shape;158;p26"/>
            <p:cNvSpPr txBox="1"/>
            <p:nvPr/>
          </p:nvSpPr>
          <p:spPr>
            <a:xfrm>
              <a:off x="7517018" y="1206364"/>
              <a:ext cx="764651" cy="277150"/>
            </a:xfrm>
            <a:prstGeom prst="rect">
              <a:avLst/>
            </a:prstGeom>
            <a:noFill/>
            <a:ln>
              <a:noFill/>
            </a:ln>
          </p:spPr>
          <p:txBody>
            <a:bodyPr anchorCtr="0" anchor="t" bIns="78700" lIns="98375" spcFirstLastPara="1" rIns="98375" wrap="square" tIns="78700">
              <a:noAutofit/>
            </a:bodyPr>
            <a:lstStyle/>
            <a:p>
              <a:pPr indent="0" lvl="0" marL="0" marR="0" rtl="0" algn="l">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No SQL DB</a:t>
              </a:r>
              <a:endParaRPr/>
            </a:p>
          </p:txBody>
        </p:sp>
        <p:pic>
          <p:nvPicPr>
            <p:cNvPr id="159" name="Google Shape;159;p26"/>
            <p:cNvPicPr preferRelativeResize="0"/>
            <p:nvPr/>
          </p:nvPicPr>
          <p:blipFill rotWithShape="1">
            <a:blip r:embed="rId4">
              <a:alphaModFix/>
            </a:blip>
            <a:srcRect b="81288" l="75249" r="15701" t="9567"/>
            <a:stretch/>
          </p:blipFill>
          <p:spPr>
            <a:xfrm>
              <a:off x="7810325" y="736710"/>
              <a:ext cx="392130" cy="476158"/>
            </a:xfrm>
            <a:prstGeom prst="rect">
              <a:avLst/>
            </a:prstGeom>
            <a:noFill/>
            <a:ln>
              <a:noFill/>
            </a:ln>
          </p:spPr>
        </p:pic>
        <p:cxnSp>
          <p:nvCxnSpPr>
            <p:cNvPr id="160" name="Google Shape;160;p26"/>
            <p:cNvCxnSpPr/>
            <p:nvPr/>
          </p:nvCxnSpPr>
          <p:spPr>
            <a:xfrm flipH="1" rot="10800000">
              <a:off x="6473894" y="1115267"/>
              <a:ext cx="1159551" cy="623104"/>
            </a:xfrm>
            <a:prstGeom prst="bentConnector3">
              <a:avLst>
                <a:gd fmla="val 50000" name="adj1"/>
              </a:avLst>
            </a:prstGeom>
            <a:noFill/>
            <a:ln cap="flat" cmpd="sng" w="38100">
              <a:solidFill>
                <a:srgbClr val="999999"/>
              </a:solidFill>
              <a:prstDash val="solid"/>
              <a:round/>
              <a:headEnd len="sm" w="sm" type="none"/>
              <a:tailEnd len="sm" w="sm" type="none"/>
            </a:ln>
          </p:spPr>
        </p:cxnSp>
        <p:cxnSp>
          <p:nvCxnSpPr>
            <p:cNvPr id="161" name="Google Shape;161;p26"/>
            <p:cNvCxnSpPr/>
            <p:nvPr/>
          </p:nvCxnSpPr>
          <p:spPr>
            <a:xfrm>
              <a:off x="7037151" y="1735661"/>
              <a:ext cx="610038" cy="0"/>
            </a:xfrm>
            <a:prstGeom prst="straightConnector1">
              <a:avLst/>
            </a:prstGeom>
            <a:noFill/>
            <a:ln cap="flat" cmpd="sng" w="38100">
              <a:solidFill>
                <a:srgbClr val="999999"/>
              </a:solidFill>
              <a:prstDash val="solid"/>
              <a:round/>
              <a:headEnd len="sm" w="sm" type="none"/>
              <a:tailEnd len="sm" w="sm" type="none"/>
            </a:ln>
          </p:spPr>
        </p:cxnSp>
        <p:cxnSp>
          <p:nvCxnSpPr>
            <p:cNvPr id="162" name="Google Shape;162;p26"/>
            <p:cNvCxnSpPr/>
            <p:nvPr/>
          </p:nvCxnSpPr>
          <p:spPr>
            <a:xfrm rot="10800000">
              <a:off x="6219845" y="1003230"/>
              <a:ext cx="0" cy="448148"/>
            </a:xfrm>
            <a:prstGeom prst="straightConnector1">
              <a:avLst/>
            </a:prstGeom>
            <a:noFill/>
            <a:ln cap="flat" cmpd="sng" w="38100">
              <a:solidFill>
                <a:srgbClr val="999999"/>
              </a:solidFill>
              <a:prstDash val="solid"/>
              <a:round/>
              <a:headEnd len="sm" w="sm" type="none"/>
              <a:tailEnd len="sm" w="sm" type="none"/>
            </a:ln>
          </p:spPr>
        </p:cxnSp>
        <p:grpSp>
          <p:nvGrpSpPr>
            <p:cNvPr id="163" name="Google Shape;163;p26"/>
            <p:cNvGrpSpPr/>
            <p:nvPr/>
          </p:nvGrpSpPr>
          <p:grpSpPr>
            <a:xfrm>
              <a:off x="3842574" y="2266934"/>
              <a:ext cx="1623294" cy="1043197"/>
              <a:chOff x="5201601" y="1109467"/>
              <a:chExt cx="2208106" cy="1419022"/>
            </a:xfrm>
          </p:grpSpPr>
          <p:pic>
            <p:nvPicPr>
              <p:cNvPr id="164" name="Google Shape;164;p26"/>
              <p:cNvPicPr preferRelativeResize="0"/>
              <p:nvPr/>
            </p:nvPicPr>
            <p:blipFill rotWithShape="1">
              <a:blip r:embed="rId5">
                <a:alphaModFix/>
              </a:blip>
              <a:srcRect b="0" l="0" r="0" t="0"/>
              <a:stretch/>
            </p:blipFill>
            <p:spPr>
              <a:xfrm>
                <a:off x="5671625" y="1109467"/>
                <a:ext cx="408031" cy="408031"/>
              </a:xfrm>
              <a:prstGeom prst="rect">
                <a:avLst/>
              </a:prstGeom>
              <a:noFill/>
              <a:ln>
                <a:noFill/>
              </a:ln>
            </p:spPr>
          </p:pic>
          <p:grpSp>
            <p:nvGrpSpPr>
              <p:cNvPr id="165" name="Google Shape;165;p26"/>
              <p:cNvGrpSpPr/>
              <p:nvPr/>
            </p:nvGrpSpPr>
            <p:grpSpPr>
              <a:xfrm>
                <a:off x="5201601" y="1595613"/>
                <a:ext cx="2208106" cy="932876"/>
                <a:chOff x="5360312" y="3563592"/>
                <a:chExt cx="2208106" cy="932876"/>
              </a:xfrm>
            </p:grpSpPr>
            <p:sp>
              <p:nvSpPr>
                <p:cNvPr id="166" name="Google Shape;166;p26"/>
                <p:cNvSpPr txBox="1"/>
                <p:nvPr/>
              </p:nvSpPr>
              <p:spPr>
                <a:xfrm>
                  <a:off x="5360312" y="3563592"/>
                  <a:ext cx="1276632" cy="14931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API app</a:t>
                  </a:r>
                  <a:endParaRPr/>
                </a:p>
              </p:txBody>
            </p:sp>
            <p:sp>
              <p:nvSpPr>
                <p:cNvPr id="167" name="Google Shape;167;p26"/>
                <p:cNvSpPr txBox="1"/>
                <p:nvPr/>
              </p:nvSpPr>
              <p:spPr>
                <a:xfrm>
                  <a:off x="5579456" y="4347153"/>
                  <a:ext cx="935190" cy="14931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Web app</a:t>
                  </a:r>
                  <a:endParaRPr/>
                </a:p>
              </p:txBody>
            </p:sp>
            <p:grpSp>
              <p:nvGrpSpPr>
                <p:cNvPr id="168" name="Google Shape;168;p26"/>
                <p:cNvGrpSpPr/>
                <p:nvPr/>
              </p:nvGrpSpPr>
              <p:grpSpPr>
                <a:xfrm>
                  <a:off x="6499860" y="3663156"/>
                  <a:ext cx="1068558" cy="831057"/>
                  <a:chOff x="6499860" y="3663156"/>
                  <a:chExt cx="1068558" cy="831057"/>
                </a:xfrm>
              </p:grpSpPr>
              <p:cxnSp>
                <p:nvCxnSpPr>
                  <p:cNvPr id="169" name="Google Shape;169;p26"/>
                  <p:cNvCxnSpPr/>
                  <p:nvPr/>
                </p:nvCxnSpPr>
                <p:spPr>
                  <a:xfrm rot="10800000">
                    <a:off x="7309794" y="4079027"/>
                    <a:ext cx="258624" cy="0"/>
                  </a:xfrm>
                  <a:prstGeom prst="straightConnector1">
                    <a:avLst/>
                  </a:prstGeom>
                  <a:noFill/>
                  <a:ln cap="flat" cmpd="sng" w="38100">
                    <a:solidFill>
                      <a:srgbClr val="999999"/>
                    </a:solidFill>
                    <a:prstDash val="solid"/>
                    <a:round/>
                    <a:headEnd len="sm" w="sm" type="none"/>
                    <a:tailEnd len="sm" w="sm" type="none"/>
                  </a:ln>
                </p:spPr>
              </p:cxnSp>
              <p:cxnSp>
                <p:nvCxnSpPr>
                  <p:cNvPr id="170" name="Google Shape;170;p26"/>
                  <p:cNvCxnSpPr/>
                  <p:nvPr/>
                </p:nvCxnSpPr>
                <p:spPr>
                  <a:xfrm rot="10800000">
                    <a:off x="7309794" y="3663156"/>
                    <a:ext cx="0" cy="831057"/>
                  </a:xfrm>
                  <a:prstGeom prst="straightConnector1">
                    <a:avLst/>
                  </a:prstGeom>
                  <a:noFill/>
                  <a:ln cap="flat" cmpd="sng" w="38100">
                    <a:solidFill>
                      <a:srgbClr val="999999"/>
                    </a:solidFill>
                    <a:prstDash val="solid"/>
                    <a:round/>
                    <a:headEnd len="sm" w="sm" type="none"/>
                    <a:tailEnd len="sm" w="sm" type="none"/>
                  </a:ln>
                </p:spPr>
              </p:cxnSp>
              <p:cxnSp>
                <p:nvCxnSpPr>
                  <p:cNvPr id="171" name="Google Shape;171;p26"/>
                  <p:cNvCxnSpPr/>
                  <p:nvPr/>
                </p:nvCxnSpPr>
                <p:spPr>
                  <a:xfrm rot="10800000">
                    <a:off x="6499860" y="3680820"/>
                    <a:ext cx="807530" cy="0"/>
                  </a:xfrm>
                  <a:prstGeom prst="straightConnector1">
                    <a:avLst/>
                  </a:prstGeom>
                  <a:noFill/>
                  <a:ln cap="flat" cmpd="sng" w="38100">
                    <a:solidFill>
                      <a:srgbClr val="999999"/>
                    </a:solidFill>
                    <a:prstDash val="solid"/>
                    <a:round/>
                    <a:headEnd len="sm" w="sm" type="none"/>
                    <a:tailEnd len="sm" w="sm" type="none"/>
                  </a:ln>
                </p:spPr>
              </p:cxnSp>
              <p:cxnSp>
                <p:nvCxnSpPr>
                  <p:cNvPr id="172" name="Google Shape;172;p26"/>
                  <p:cNvCxnSpPr/>
                  <p:nvPr/>
                </p:nvCxnSpPr>
                <p:spPr>
                  <a:xfrm rot="10800000">
                    <a:off x="6499860" y="4477234"/>
                    <a:ext cx="807530" cy="0"/>
                  </a:xfrm>
                  <a:prstGeom prst="straightConnector1">
                    <a:avLst/>
                  </a:prstGeom>
                  <a:noFill/>
                  <a:ln cap="flat" cmpd="sng" w="38100">
                    <a:solidFill>
                      <a:srgbClr val="999999"/>
                    </a:solidFill>
                    <a:prstDash val="solid"/>
                    <a:round/>
                    <a:headEnd len="sm" w="sm" type="none"/>
                    <a:tailEnd len="sm" w="sm" type="none"/>
                  </a:ln>
                </p:spPr>
              </p:cxnSp>
            </p:grpSp>
          </p:grpSp>
          <p:pic>
            <p:nvPicPr>
              <p:cNvPr id="173" name="Google Shape;173;p26"/>
              <p:cNvPicPr preferRelativeResize="0"/>
              <p:nvPr/>
            </p:nvPicPr>
            <p:blipFill rotWithShape="1">
              <a:blip r:embed="rId6">
                <a:alphaModFix/>
              </a:blip>
              <a:srcRect b="0" l="0" r="0" t="0"/>
              <a:stretch/>
            </p:blipFill>
            <p:spPr>
              <a:xfrm>
                <a:off x="5698331" y="2018233"/>
                <a:ext cx="326678" cy="326678"/>
              </a:xfrm>
              <a:prstGeom prst="rect">
                <a:avLst/>
              </a:prstGeom>
              <a:noFill/>
              <a:ln>
                <a:noFill/>
              </a:ln>
            </p:spPr>
          </p:pic>
        </p:grpSp>
        <p:grpSp>
          <p:nvGrpSpPr>
            <p:cNvPr id="174" name="Google Shape;174;p26"/>
            <p:cNvGrpSpPr/>
            <p:nvPr/>
          </p:nvGrpSpPr>
          <p:grpSpPr>
            <a:xfrm>
              <a:off x="6048454" y="4329187"/>
              <a:ext cx="322761" cy="245229"/>
              <a:chOff x="8273557" y="5896841"/>
              <a:chExt cx="378369" cy="287479"/>
            </a:xfrm>
          </p:grpSpPr>
          <p:sp>
            <p:nvSpPr>
              <p:cNvPr id="175" name="Google Shape;175;p26"/>
              <p:cNvSpPr/>
              <p:nvPr/>
            </p:nvSpPr>
            <p:spPr>
              <a:xfrm>
                <a:off x="8273557" y="5896841"/>
                <a:ext cx="378369" cy="287479"/>
              </a:xfrm>
              <a:custGeom>
                <a:rect b="b" l="l" r="r" t="t"/>
                <a:pathLst>
                  <a:path extrusionOk="0" h="181" w="238">
                    <a:moveTo>
                      <a:pt x="235" y="27"/>
                    </a:moveTo>
                    <a:cubicBezTo>
                      <a:pt x="3" y="27"/>
                      <a:pt x="3" y="27"/>
                      <a:pt x="3" y="27"/>
                    </a:cubicBezTo>
                    <a:cubicBezTo>
                      <a:pt x="1" y="27"/>
                      <a:pt x="0" y="29"/>
                      <a:pt x="0" y="31"/>
                    </a:cubicBezTo>
                    <a:cubicBezTo>
                      <a:pt x="0" y="177"/>
                      <a:pt x="0" y="177"/>
                      <a:pt x="0" y="177"/>
                    </a:cubicBezTo>
                    <a:cubicBezTo>
                      <a:pt x="0" y="179"/>
                      <a:pt x="1" y="181"/>
                      <a:pt x="3" y="181"/>
                    </a:cubicBezTo>
                    <a:cubicBezTo>
                      <a:pt x="235" y="181"/>
                      <a:pt x="235" y="181"/>
                      <a:pt x="235" y="181"/>
                    </a:cubicBezTo>
                    <a:cubicBezTo>
                      <a:pt x="237" y="181"/>
                      <a:pt x="238" y="179"/>
                      <a:pt x="238" y="177"/>
                    </a:cubicBezTo>
                    <a:cubicBezTo>
                      <a:pt x="238" y="31"/>
                      <a:pt x="238" y="31"/>
                      <a:pt x="238" y="31"/>
                    </a:cubicBezTo>
                    <a:cubicBezTo>
                      <a:pt x="238" y="29"/>
                      <a:pt x="237" y="27"/>
                      <a:pt x="235" y="27"/>
                    </a:cubicBezTo>
                    <a:close/>
                    <a:moveTo>
                      <a:pt x="229" y="172"/>
                    </a:moveTo>
                    <a:cubicBezTo>
                      <a:pt x="9" y="172"/>
                      <a:pt x="9" y="172"/>
                      <a:pt x="9" y="172"/>
                    </a:cubicBezTo>
                    <a:cubicBezTo>
                      <a:pt x="9" y="37"/>
                      <a:pt x="9" y="37"/>
                      <a:pt x="9" y="37"/>
                    </a:cubicBezTo>
                    <a:cubicBezTo>
                      <a:pt x="229" y="37"/>
                      <a:pt x="229" y="37"/>
                      <a:pt x="229" y="37"/>
                    </a:cubicBezTo>
                    <a:cubicBezTo>
                      <a:pt x="229" y="172"/>
                      <a:pt x="229" y="172"/>
                      <a:pt x="229" y="172"/>
                    </a:cubicBezTo>
                    <a:cubicBezTo>
                      <a:pt x="229" y="172"/>
                      <a:pt x="229" y="172"/>
                      <a:pt x="229" y="172"/>
                    </a:cubicBezTo>
                    <a:close/>
                    <a:moveTo>
                      <a:pt x="202" y="14"/>
                    </a:moveTo>
                    <a:cubicBezTo>
                      <a:pt x="197" y="14"/>
                      <a:pt x="197" y="14"/>
                      <a:pt x="197" y="14"/>
                    </a:cubicBezTo>
                    <a:cubicBezTo>
                      <a:pt x="197" y="9"/>
                      <a:pt x="197" y="9"/>
                      <a:pt x="197" y="9"/>
                    </a:cubicBezTo>
                    <a:cubicBezTo>
                      <a:pt x="202" y="9"/>
                      <a:pt x="202" y="9"/>
                      <a:pt x="202" y="9"/>
                    </a:cubicBezTo>
                    <a:cubicBezTo>
                      <a:pt x="202" y="14"/>
                      <a:pt x="202" y="14"/>
                      <a:pt x="202" y="14"/>
                    </a:cubicBezTo>
                    <a:cubicBezTo>
                      <a:pt x="202" y="14"/>
                      <a:pt x="202" y="14"/>
                      <a:pt x="202" y="14"/>
                    </a:cubicBezTo>
                    <a:close/>
                    <a:moveTo>
                      <a:pt x="235" y="0"/>
                    </a:moveTo>
                    <a:cubicBezTo>
                      <a:pt x="3" y="0"/>
                      <a:pt x="3" y="0"/>
                      <a:pt x="3" y="0"/>
                    </a:cubicBezTo>
                    <a:cubicBezTo>
                      <a:pt x="1" y="0"/>
                      <a:pt x="0" y="1"/>
                      <a:pt x="0" y="3"/>
                    </a:cubicBezTo>
                    <a:cubicBezTo>
                      <a:pt x="0" y="20"/>
                      <a:pt x="0" y="20"/>
                      <a:pt x="0" y="20"/>
                    </a:cubicBezTo>
                    <a:cubicBezTo>
                      <a:pt x="0" y="22"/>
                      <a:pt x="1" y="23"/>
                      <a:pt x="3" y="23"/>
                    </a:cubicBezTo>
                    <a:cubicBezTo>
                      <a:pt x="235" y="23"/>
                      <a:pt x="235" y="23"/>
                      <a:pt x="235" y="23"/>
                    </a:cubicBezTo>
                    <a:cubicBezTo>
                      <a:pt x="237" y="23"/>
                      <a:pt x="238" y="22"/>
                      <a:pt x="238" y="20"/>
                    </a:cubicBezTo>
                    <a:cubicBezTo>
                      <a:pt x="238" y="3"/>
                      <a:pt x="238" y="3"/>
                      <a:pt x="238" y="3"/>
                    </a:cubicBezTo>
                    <a:cubicBezTo>
                      <a:pt x="238" y="1"/>
                      <a:pt x="237" y="0"/>
                      <a:pt x="235" y="0"/>
                    </a:cubicBezTo>
                    <a:close/>
                    <a:moveTo>
                      <a:pt x="189" y="16"/>
                    </a:moveTo>
                    <a:cubicBezTo>
                      <a:pt x="178" y="16"/>
                      <a:pt x="178" y="16"/>
                      <a:pt x="178" y="16"/>
                    </a:cubicBezTo>
                    <a:cubicBezTo>
                      <a:pt x="178" y="14"/>
                      <a:pt x="178" y="14"/>
                      <a:pt x="178" y="14"/>
                    </a:cubicBezTo>
                    <a:cubicBezTo>
                      <a:pt x="189" y="14"/>
                      <a:pt x="189" y="14"/>
                      <a:pt x="189" y="14"/>
                    </a:cubicBezTo>
                    <a:cubicBezTo>
                      <a:pt x="189" y="16"/>
                      <a:pt x="189" y="16"/>
                      <a:pt x="189" y="16"/>
                    </a:cubicBezTo>
                    <a:cubicBezTo>
                      <a:pt x="189" y="16"/>
                      <a:pt x="189" y="16"/>
                      <a:pt x="189" y="16"/>
                    </a:cubicBezTo>
                    <a:close/>
                    <a:moveTo>
                      <a:pt x="203" y="16"/>
                    </a:moveTo>
                    <a:cubicBezTo>
                      <a:pt x="195" y="16"/>
                      <a:pt x="195" y="16"/>
                      <a:pt x="195" y="16"/>
                    </a:cubicBezTo>
                    <a:cubicBezTo>
                      <a:pt x="195" y="7"/>
                      <a:pt x="195" y="7"/>
                      <a:pt x="195" y="7"/>
                    </a:cubicBezTo>
                    <a:cubicBezTo>
                      <a:pt x="203" y="7"/>
                      <a:pt x="203" y="7"/>
                      <a:pt x="203" y="7"/>
                    </a:cubicBezTo>
                    <a:cubicBezTo>
                      <a:pt x="203" y="16"/>
                      <a:pt x="203" y="16"/>
                      <a:pt x="203" y="16"/>
                    </a:cubicBezTo>
                    <a:cubicBezTo>
                      <a:pt x="203" y="16"/>
                      <a:pt x="203" y="16"/>
                      <a:pt x="203" y="16"/>
                    </a:cubicBezTo>
                    <a:close/>
                    <a:moveTo>
                      <a:pt x="223" y="16"/>
                    </a:moveTo>
                    <a:cubicBezTo>
                      <a:pt x="220" y="16"/>
                      <a:pt x="220" y="16"/>
                      <a:pt x="220" y="16"/>
                    </a:cubicBezTo>
                    <a:cubicBezTo>
                      <a:pt x="218" y="14"/>
                      <a:pt x="218" y="14"/>
                      <a:pt x="218" y="14"/>
                    </a:cubicBezTo>
                    <a:cubicBezTo>
                      <a:pt x="217" y="13"/>
                      <a:pt x="217" y="13"/>
                      <a:pt x="217" y="13"/>
                    </a:cubicBezTo>
                    <a:cubicBezTo>
                      <a:pt x="214" y="16"/>
                      <a:pt x="214" y="16"/>
                      <a:pt x="214" y="16"/>
                    </a:cubicBezTo>
                    <a:cubicBezTo>
                      <a:pt x="214" y="16"/>
                      <a:pt x="214" y="16"/>
                      <a:pt x="214" y="16"/>
                    </a:cubicBezTo>
                    <a:cubicBezTo>
                      <a:pt x="211" y="16"/>
                      <a:pt x="211" y="16"/>
                      <a:pt x="211" y="16"/>
                    </a:cubicBezTo>
                    <a:cubicBezTo>
                      <a:pt x="215" y="11"/>
                      <a:pt x="215" y="11"/>
                      <a:pt x="215" y="11"/>
                    </a:cubicBezTo>
                    <a:cubicBezTo>
                      <a:pt x="211" y="7"/>
                      <a:pt x="211" y="7"/>
                      <a:pt x="211" y="7"/>
                    </a:cubicBezTo>
                    <a:cubicBezTo>
                      <a:pt x="214" y="7"/>
                      <a:pt x="214" y="7"/>
                      <a:pt x="214" y="7"/>
                    </a:cubicBezTo>
                    <a:cubicBezTo>
                      <a:pt x="217" y="10"/>
                      <a:pt x="217" y="10"/>
                      <a:pt x="217" y="10"/>
                    </a:cubicBezTo>
                    <a:cubicBezTo>
                      <a:pt x="220" y="7"/>
                      <a:pt x="220" y="7"/>
                      <a:pt x="220" y="7"/>
                    </a:cubicBezTo>
                    <a:cubicBezTo>
                      <a:pt x="223" y="7"/>
                      <a:pt x="223" y="7"/>
                      <a:pt x="223" y="7"/>
                    </a:cubicBezTo>
                    <a:cubicBezTo>
                      <a:pt x="218" y="11"/>
                      <a:pt x="218" y="11"/>
                      <a:pt x="218" y="11"/>
                    </a:cubicBezTo>
                    <a:cubicBezTo>
                      <a:pt x="223" y="16"/>
                      <a:pt x="223" y="16"/>
                      <a:pt x="223" y="16"/>
                    </a:cubicBezTo>
                    <a:cubicBezTo>
                      <a:pt x="223" y="16"/>
                      <a:pt x="223" y="16"/>
                      <a:pt x="223" y="16"/>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sp>
            <p:nvSpPr>
              <p:cNvPr id="176" name="Google Shape;176;p26"/>
              <p:cNvSpPr/>
              <p:nvPr/>
            </p:nvSpPr>
            <p:spPr>
              <a:xfrm>
                <a:off x="8376250" y="5988111"/>
                <a:ext cx="186826" cy="149807"/>
              </a:xfrm>
              <a:custGeom>
                <a:rect b="b" l="l" r="r" t="t"/>
                <a:pathLst>
                  <a:path extrusionOk="0" h="293" w="365">
                    <a:moveTo>
                      <a:pt x="365" y="187"/>
                    </a:moveTo>
                    <a:cubicBezTo>
                      <a:pt x="365" y="222"/>
                      <a:pt x="337" y="250"/>
                      <a:pt x="302" y="250"/>
                    </a:cubicBezTo>
                    <a:cubicBezTo>
                      <a:pt x="112" y="250"/>
                      <a:pt x="112" y="250"/>
                      <a:pt x="112" y="250"/>
                    </a:cubicBezTo>
                    <a:cubicBezTo>
                      <a:pt x="94" y="250"/>
                      <a:pt x="80" y="236"/>
                      <a:pt x="80" y="218"/>
                    </a:cubicBezTo>
                    <a:cubicBezTo>
                      <a:pt x="80" y="203"/>
                      <a:pt x="90" y="190"/>
                      <a:pt x="104" y="187"/>
                    </a:cubicBezTo>
                    <a:cubicBezTo>
                      <a:pt x="110" y="172"/>
                      <a:pt x="125" y="160"/>
                      <a:pt x="142" y="158"/>
                    </a:cubicBezTo>
                    <a:cubicBezTo>
                      <a:pt x="143" y="122"/>
                      <a:pt x="173" y="93"/>
                      <a:pt x="210" y="93"/>
                    </a:cubicBezTo>
                    <a:cubicBezTo>
                      <a:pt x="237" y="93"/>
                      <a:pt x="261" y="109"/>
                      <a:pt x="272" y="132"/>
                    </a:cubicBezTo>
                    <a:cubicBezTo>
                      <a:pt x="281" y="127"/>
                      <a:pt x="292" y="125"/>
                      <a:pt x="302" y="125"/>
                    </a:cubicBezTo>
                    <a:cubicBezTo>
                      <a:pt x="337" y="125"/>
                      <a:pt x="365" y="153"/>
                      <a:pt x="365" y="187"/>
                    </a:cubicBezTo>
                    <a:close/>
                    <a:moveTo>
                      <a:pt x="144" y="259"/>
                    </a:moveTo>
                    <a:cubicBezTo>
                      <a:pt x="144" y="268"/>
                      <a:pt x="144" y="279"/>
                      <a:pt x="144" y="289"/>
                    </a:cubicBezTo>
                    <a:cubicBezTo>
                      <a:pt x="144" y="291"/>
                      <a:pt x="143" y="293"/>
                      <a:pt x="141" y="293"/>
                    </a:cubicBezTo>
                    <a:cubicBezTo>
                      <a:pt x="141" y="293"/>
                      <a:pt x="141" y="293"/>
                      <a:pt x="4" y="293"/>
                    </a:cubicBezTo>
                    <a:cubicBezTo>
                      <a:pt x="2" y="293"/>
                      <a:pt x="0" y="291"/>
                      <a:pt x="0" y="289"/>
                    </a:cubicBezTo>
                    <a:cubicBezTo>
                      <a:pt x="0" y="289"/>
                      <a:pt x="0" y="289"/>
                      <a:pt x="0" y="65"/>
                    </a:cubicBezTo>
                    <a:cubicBezTo>
                      <a:pt x="0" y="65"/>
                      <a:pt x="0" y="65"/>
                      <a:pt x="0" y="61"/>
                    </a:cubicBezTo>
                    <a:cubicBezTo>
                      <a:pt x="0" y="61"/>
                      <a:pt x="0" y="61"/>
                      <a:pt x="0" y="3"/>
                    </a:cubicBezTo>
                    <a:cubicBezTo>
                      <a:pt x="0" y="1"/>
                      <a:pt x="2" y="0"/>
                      <a:pt x="4" y="0"/>
                    </a:cubicBezTo>
                    <a:cubicBezTo>
                      <a:pt x="4" y="0"/>
                      <a:pt x="4" y="0"/>
                      <a:pt x="141" y="0"/>
                    </a:cubicBezTo>
                    <a:cubicBezTo>
                      <a:pt x="143" y="0"/>
                      <a:pt x="144" y="1"/>
                      <a:pt x="144" y="3"/>
                    </a:cubicBezTo>
                    <a:cubicBezTo>
                      <a:pt x="144" y="3"/>
                      <a:pt x="144" y="3"/>
                      <a:pt x="144" y="61"/>
                    </a:cubicBezTo>
                    <a:cubicBezTo>
                      <a:pt x="144" y="61"/>
                      <a:pt x="144" y="61"/>
                      <a:pt x="144" y="65"/>
                    </a:cubicBezTo>
                    <a:cubicBezTo>
                      <a:pt x="144" y="65"/>
                      <a:pt x="144" y="65"/>
                      <a:pt x="144" y="120"/>
                    </a:cubicBezTo>
                    <a:cubicBezTo>
                      <a:pt x="139" y="129"/>
                      <a:pt x="135" y="140"/>
                      <a:pt x="133" y="151"/>
                    </a:cubicBezTo>
                    <a:cubicBezTo>
                      <a:pt x="118" y="155"/>
                      <a:pt x="105" y="165"/>
                      <a:pt x="97" y="179"/>
                    </a:cubicBezTo>
                    <a:cubicBezTo>
                      <a:pt x="82" y="185"/>
                      <a:pt x="71" y="201"/>
                      <a:pt x="71" y="218"/>
                    </a:cubicBezTo>
                    <a:cubicBezTo>
                      <a:pt x="71" y="240"/>
                      <a:pt x="89" y="259"/>
                      <a:pt x="112" y="259"/>
                    </a:cubicBezTo>
                    <a:cubicBezTo>
                      <a:pt x="112" y="259"/>
                      <a:pt x="112" y="259"/>
                      <a:pt x="112" y="259"/>
                    </a:cubicBezTo>
                    <a:cubicBezTo>
                      <a:pt x="115" y="259"/>
                      <a:pt x="115" y="259"/>
                      <a:pt x="115" y="259"/>
                    </a:cubicBezTo>
                    <a:cubicBezTo>
                      <a:pt x="136" y="259"/>
                      <a:pt x="136" y="259"/>
                      <a:pt x="136" y="259"/>
                    </a:cubicBezTo>
                    <a:lnTo>
                      <a:pt x="144" y="259"/>
                    </a:lnTo>
                    <a:close/>
                    <a:moveTo>
                      <a:pt x="126" y="128"/>
                    </a:moveTo>
                    <a:cubicBezTo>
                      <a:pt x="126" y="123"/>
                      <a:pt x="121" y="118"/>
                      <a:pt x="115" y="118"/>
                    </a:cubicBezTo>
                    <a:cubicBezTo>
                      <a:pt x="110" y="118"/>
                      <a:pt x="105" y="123"/>
                      <a:pt x="105" y="128"/>
                    </a:cubicBezTo>
                    <a:cubicBezTo>
                      <a:pt x="105" y="134"/>
                      <a:pt x="110" y="138"/>
                      <a:pt x="115" y="138"/>
                    </a:cubicBezTo>
                    <a:cubicBezTo>
                      <a:pt x="121" y="138"/>
                      <a:pt x="126" y="134"/>
                      <a:pt x="126" y="128"/>
                    </a:cubicBezTo>
                    <a:close/>
                    <a:moveTo>
                      <a:pt x="129" y="92"/>
                    </a:moveTo>
                    <a:cubicBezTo>
                      <a:pt x="129" y="85"/>
                      <a:pt x="123" y="79"/>
                      <a:pt x="115" y="79"/>
                    </a:cubicBezTo>
                    <a:cubicBezTo>
                      <a:pt x="108" y="79"/>
                      <a:pt x="102" y="85"/>
                      <a:pt x="102" y="92"/>
                    </a:cubicBezTo>
                    <a:cubicBezTo>
                      <a:pt x="102" y="99"/>
                      <a:pt x="108" y="105"/>
                      <a:pt x="115" y="105"/>
                    </a:cubicBezTo>
                    <a:cubicBezTo>
                      <a:pt x="123" y="105"/>
                      <a:pt x="129" y="99"/>
                      <a:pt x="129" y="92"/>
                    </a:cubicBezTo>
                    <a:close/>
                    <a:moveTo>
                      <a:pt x="21" y="48"/>
                    </a:moveTo>
                    <a:cubicBezTo>
                      <a:pt x="21" y="48"/>
                      <a:pt x="21" y="48"/>
                      <a:pt x="123" y="48"/>
                    </a:cubicBezTo>
                    <a:cubicBezTo>
                      <a:pt x="126" y="48"/>
                      <a:pt x="127" y="47"/>
                      <a:pt x="127" y="44"/>
                    </a:cubicBezTo>
                    <a:cubicBezTo>
                      <a:pt x="127" y="44"/>
                      <a:pt x="127" y="44"/>
                      <a:pt x="127" y="31"/>
                    </a:cubicBezTo>
                    <a:cubicBezTo>
                      <a:pt x="127" y="29"/>
                      <a:pt x="126" y="27"/>
                      <a:pt x="123" y="27"/>
                    </a:cubicBezTo>
                    <a:cubicBezTo>
                      <a:pt x="123" y="27"/>
                      <a:pt x="123" y="27"/>
                      <a:pt x="21" y="27"/>
                    </a:cubicBezTo>
                    <a:cubicBezTo>
                      <a:pt x="19" y="27"/>
                      <a:pt x="17" y="29"/>
                      <a:pt x="17" y="31"/>
                    </a:cubicBezTo>
                    <a:cubicBezTo>
                      <a:pt x="17" y="31"/>
                      <a:pt x="17" y="31"/>
                      <a:pt x="17" y="44"/>
                    </a:cubicBezTo>
                    <a:cubicBezTo>
                      <a:pt x="17" y="47"/>
                      <a:pt x="19" y="48"/>
                      <a:pt x="21" y="48"/>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grpSp>
        <p:grpSp>
          <p:nvGrpSpPr>
            <p:cNvPr id="177" name="Google Shape;177;p26"/>
            <p:cNvGrpSpPr/>
            <p:nvPr/>
          </p:nvGrpSpPr>
          <p:grpSpPr>
            <a:xfrm>
              <a:off x="4777007" y="2086257"/>
              <a:ext cx="2798162" cy="2758509"/>
              <a:chOff x="6497099" y="2836864"/>
              <a:chExt cx="3806235" cy="3752296"/>
            </a:xfrm>
          </p:grpSpPr>
          <p:grpSp>
            <p:nvGrpSpPr>
              <p:cNvPr id="178" name="Google Shape;178;p26"/>
              <p:cNvGrpSpPr/>
              <p:nvPr/>
            </p:nvGrpSpPr>
            <p:grpSpPr>
              <a:xfrm>
                <a:off x="7236770" y="2836864"/>
                <a:ext cx="2445933" cy="3752296"/>
                <a:chOff x="7231559" y="2836864"/>
                <a:chExt cx="2445933" cy="3752296"/>
              </a:xfrm>
            </p:grpSpPr>
            <p:sp>
              <p:nvSpPr>
                <p:cNvPr id="179" name="Google Shape;179;p26"/>
                <p:cNvSpPr txBox="1"/>
                <p:nvPr/>
              </p:nvSpPr>
              <p:spPr>
                <a:xfrm>
                  <a:off x="7405099" y="4367215"/>
                  <a:ext cx="2075009" cy="14931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API Management</a:t>
                  </a:r>
                  <a:endParaRPr/>
                </a:p>
              </p:txBody>
            </p:sp>
            <p:sp>
              <p:nvSpPr>
                <p:cNvPr id="180" name="Google Shape;180;p26"/>
                <p:cNvSpPr txBox="1"/>
                <p:nvPr/>
              </p:nvSpPr>
              <p:spPr>
                <a:xfrm>
                  <a:off x="7231559" y="6212163"/>
                  <a:ext cx="2445933" cy="376997"/>
                </a:xfrm>
                <a:prstGeom prst="rect">
                  <a:avLst/>
                </a:prstGeom>
                <a:noFill/>
                <a:ln>
                  <a:noFill/>
                </a:ln>
              </p:spPr>
              <p:txBody>
                <a:bodyPr anchorCtr="0" anchor="t" bIns="78700" lIns="98375" spcFirstLastPara="1" rIns="98375" wrap="square" tIns="78700">
                  <a:noAutofit/>
                </a:bodyPr>
                <a:lstStyle/>
                <a:p>
                  <a:pPr indent="0" lvl="0" marL="0" marR="0" rtl="0" algn="ctr">
                    <a:lnSpc>
                      <a:spcPct val="90000"/>
                    </a:lnSpc>
                    <a:spcBef>
                      <a:spcPts val="0"/>
                    </a:spcBef>
                    <a:spcAft>
                      <a:spcPts val="0"/>
                    </a:spcAft>
                    <a:buNone/>
                  </a:pPr>
                  <a:r>
                    <a:rPr b="0" i="0" lang="en-US" sz="753" u="none" cap="none" strike="noStrike">
                      <a:solidFill>
                        <a:srgbClr val="938953"/>
                      </a:solidFill>
                      <a:latin typeface="Arial"/>
                      <a:ea typeface="Arial"/>
                      <a:cs typeface="Arial"/>
                      <a:sym typeface="Arial"/>
                    </a:rPr>
                    <a:t>Custom on-premises applications</a:t>
                  </a:r>
                  <a:endParaRPr/>
                </a:p>
              </p:txBody>
            </p:sp>
            <p:cxnSp>
              <p:nvCxnSpPr>
                <p:cNvPr id="181" name="Google Shape;181;p26"/>
                <p:cNvCxnSpPr/>
                <p:nvPr/>
              </p:nvCxnSpPr>
              <p:spPr>
                <a:xfrm rot="10800000">
                  <a:off x="8435869" y="2836864"/>
                  <a:ext cx="0" cy="896936"/>
                </a:xfrm>
                <a:prstGeom prst="straightConnector1">
                  <a:avLst/>
                </a:prstGeom>
                <a:noFill/>
                <a:ln cap="flat" cmpd="sng" w="38100">
                  <a:solidFill>
                    <a:srgbClr val="999999"/>
                  </a:solidFill>
                  <a:prstDash val="solid"/>
                  <a:round/>
                  <a:headEnd len="sm" w="sm" type="none"/>
                  <a:tailEnd len="sm" w="sm" type="none"/>
                </a:ln>
              </p:spPr>
            </p:cxnSp>
            <p:cxnSp>
              <p:nvCxnSpPr>
                <p:cNvPr id="182" name="Google Shape;182;p26"/>
                <p:cNvCxnSpPr/>
                <p:nvPr/>
              </p:nvCxnSpPr>
              <p:spPr>
                <a:xfrm rot="10800000">
                  <a:off x="8435869" y="4711700"/>
                  <a:ext cx="0" cy="1065213"/>
                </a:xfrm>
                <a:prstGeom prst="straightConnector1">
                  <a:avLst/>
                </a:prstGeom>
                <a:noFill/>
                <a:ln cap="flat" cmpd="sng" w="38100">
                  <a:solidFill>
                    <a:srgbClr val="999999"/>
                  </a:solidFill>
                  <a:prstDash val="solid"/>
                  <a:round/>
                  <a:headEnd len="sm" w="sm" type="none"/>
                  <a:tailEnd len="sm" w="sm" type="none"/>
                </a:ln>
              </p:spPr>
            </p:cxnSp>
            <p:pic>
              <p:nvPicPr>
                <p:cNvPr id="183" name="Google Shape;183;p26"/>
                <p:cNvPicPr preferRelativeResize="0"/>
                <p:nvPr/>
              </p:nvPicPr>
              <p:blipFill rotWithShape="1">
                <a:blip r:embed="rId7">
                  <a:alphaModFix/>
                </a:blip>
                <a:srcRect b="0" l="0" r="0" t="0"/>
                <a:stretch/>
              </p:blipFill>
              <p:spPr>
                <a:xfrm>
                  <a:off x="8172438" y="3865274"/>
                  <a:ext cx="530238" cy="436524"/>
                </a:xfrm>
                <a:prstGeom prst="rect">
                  <a:avLst/>
                </a:prstGeom>
                <a:solidFill>
                  <a:schemeClr val="lt1"/>
                </a:solidFill>
                <a:ln>
                  <a:noFill/>
                </a:ln>
              </p:spPr>
            </p:pic>
          </p:grpSp>
          <p:cxnSp>
            <p:nvCxnSpPr>
              <p:cNvPr id="184" name="Google Shape;184;p26"/>
              <p:cNvCxnSpPr/>
              <p:nvPr/>
            </p:nvCxnSpPr>
            <p:spPr>
              <a:xfrm>
                <a:off x="8433638" y="3433210"/>
                <a:ext cx="0" cy="3286101"/>
              </a:xfrm>
              <a:prstGeom prst="straightConnector1">
                <a:avLst/>
              </a:prstGeom>
              <a:noFill/>
              <a:ln cap="flat" cmpd="sng" w="38100">
                <a:solidFill>
                  <a:srgbClr val="999999"/>
                </a:solidFill>
                <a:prstDash val="solid"/>
                <a:round/>
                <a:headEnd len="sm" w="sm" type="none"/>
                <a:tailEnd len="sm" w="sm" type="none"/>
              </a:ln>
            </p:spPr>
          </p:cxnSp>
          <p:cxnSp>
            <p:nvCxnSpPr>
              <p:cNvPr id="185" name="Google Shape;185;p26"/>
              <p:cNvCxnSpPr/>
              <p:nvPr/>
            </p:nvCxnSpPr>
            <p:spPr>
              <a:xfrm>
                <a:off x="6801454" y="5064694"/>
                <a:ext cx="0" cy="694756"/>
              </a:xfrm>
              <a:prstGeom prst="straightConnector1">
                <a:avLst/>
              </a:prstGeom>
              <a:noFill/>
              <a:ln cap="flat" cmpd="sng" w="38100">
                <a:solidFill>
                  <a:srgbClr val="999999"/>
                </a:solidFill>
                <a:prstDash val="solid"/>
                <a:round/>
                <a:headEnd len="sm" w="sm" type="none"/>
                <a:tailEnd len="sm" w="sm" type="none"/>
              </a:ln>
            </p:spPr>
          </p:cxnSp>
          <p:cxnSp>
            <p:nvCxnSpPr>
              <p:cNvPr id="186" name="Google Shape;186;p26"/>
              <p:cNvCxnSpPr/>
              <p:nvPr/>
            </p:nvCxnSpPr>
            <p:spPr>
              <a:xfrm>
                <a:off x="10083814" y="5057074"/>
                <a:ext cx="0" cy="699201"/>
              </a:xfrm>
              <a:prstGeom prst="straightConnector1">
                <a:avLst/>
              </a:prstGeom>
              <a:noFill/>
              <a:ln cap="flat" cmpd="sng" w="38100">
                <a:solidFill>
                  <a:srgbClr val="999999"/>
                </a:solidFill>
                <a:prstDash val="solid"/>
                <a:round/>
                <a:headEnd len="sm" w="sm" type="none"/>
                <a:tailEnd len="sm" w="sm" type="none"/>
              </a:ln>
            </p:spPr>
          </p:cxnSp>
          <p:grpSp>
            <p:nvGrpSpPr>
              <p:cNvPr id="187" name="Google Shape;187;p26"/>
              <p:cNvGrpSpPr/>
              <p:nvPr/>
            </p:nvGrpSpPr>
            <p:grpSpPr>
              <a:xfrm>
                <a:off x="6581934" y="5887836"/>
                <a:ext cx="439040" cy="333576"/>
                <a:chOff x="8273557" y="5896841"/>
                <a:chExt cx="378369" cy="287479"/>
              </a:xfrm>
            </p:grpSpPr>
            <p:sp>
              <p:nvSpPr>
                <p:cNvPr id="188" name="Google Shape;188;p26"/>
                <p:cNvSpPr/>
                <p:nvPr/>
              </p:nvSpPr>
              <p:spPr>
                <a:xfrm>
                  <a:off x="8273557" y="5896841"/>
                  <a:ext cx="378369" cy="287479"/>
                </a:xfrm>
                <a:custGeom>
                  <a:rect b="b" l="l" r="r" t="t"/>
                  <a:pathLst>
                    <a:path extrusionOk="0" h="181" w="238">
                      <a:moveTo>
                        <a:pt x="235" y="27"/>
                      </a:moveTo>
                      <a:cubicBezTo>
                        <a:pt x="3" y="27"/>
                        <a:pt x="3" y="27"/>
                        <a:pt x="3" y="27"/>
                      </a:cubicBezTo>
                      <a:cubicBezTo>
                        <a:pt x="1" y="27"/>
                        <a:pt x="0" y="29"/>
                        <a:pt x="0" y="31"/>
                      </a:cubicBezTo>
                      <a:cubicBezTo>
                        <a:pt x="0" y="177"/>
                        <a:pt x="0" y="177"/>
                        <a:pt x="0" y="177"/>
                      </a:cubicBezTo>
                      <a:cubicBezTo>
                        <a:pt x="0" y="179"/>
                        <a:pt x="1" y="181"/>
                        <a:pt x="3" y="181"/>
                      </a:cubicBezTo>
                      <a:cubicBezTo>
                        <a:pt x="235" y="181"/>
                        <a:pt x="235" y="181"/>
                        <a:pt x="235" y="181"/>
                      </a:cubicBezTo>
                      <a:cubicBezTo>
                        <a:pt x="237" y="181"/>
                        <a:pt x="238" y="179"/>
                        <a:pt x="238" y="177"/>
                      </a:cubicBezTo>
                      <a:cubicBezTo>
                        <a:pt x="238" y="31"/>
                        <a:pt x="238" y="31"/>
                        <a:pt x="238" y="31"/>
                      </a:cubicBezTo>
                      <a:cubicBezTo>
                        <a:pt x="238" y="29"/>
                        <a:pt x="237" y="27"/>
                        <a:pt x="235" y="27"/>
                      </a:cubicBezTo>
                      <a:close/>
                      <a:moveTo>
                        <a:pt x="229" y="172"/>
                      </a:moveTo>
                      <a:cubicBezTo>
                        <a:pt x="9" y="172"/>
                        <a:pt x="9" y="172"/>
                        <a:pt x="9" y="172"/>
                      </a:cubicBezTo>
                      <a:cubicBezTo>
                        <a:pt x="9" y="37"/>
                        <a:pt x="9" y="37"/>
                        <a:pt x="9" y="37"/>
                      </a:cubicBezTo>
                      <a:cubicBezTo>
                        <a:pt x="229" y="37"/>
                        <a:pt x="229" y="37"/>
                        <a:pt x="229" y="37"/>
                      </a:cubicBezTo>
                      <a:cubicBezTo>
                        <a:pt x="229" y="172"/>
                        <a:pt x="229" y="172"/>
                        <a:pt x="229" y="172"/>
                      </a:cubicBezTo>
                      <a:cubicBezTo>
                        <a:pt x="229" y="172"/>
                        <a:pt x="229" y="172"/>
                        <a:pt x="229" y="172"/>
                      </a:cubicBezTo>
                      <a:close/>
                      <a:moveTo>
                        <a:pt x="202" y="14"/>
                      </a:moveTo>
                      <a:cubicBezTo>
                        <a:pt x="197" y="14"/>
                        <a:pt x="197" y="14"/>
                        <a:pt x="197" y="14"/>
                      </a:cubicBezTo>
                      <a:cubicBezTo>
                        <a:pt x="197" y="9"/>
                        <a:pt x="197" y="9"/>
                        <a:pt x="197" y="9"/>
                      </a:cubicBezTo>
                      <a:cubicBezTo>
                        <a:pt x="202" y="9"/>
                        <a:pt x="202" y="9"/>
                        <a:pt x="202" y="9"/>
                      </a:cubicBezTo>
                      <a:cubicBezTo>
                        <a:pt x="202" y="14"/>
                        <a:pt x="202" y="14"/>
                        <a:pt x="202" y="14"/>
                      </a:cubicBezTo>
                      <a:cubicBezTo>
                        <a:pt x="202" y="14"/>
                        <a:pt x="202" y="14"/>
                        <a:pt x="202" y="14"/>
                      </a:cubicBezTo>
                      <a:close/>
                      <a:moveTo>
                        <a:pt x="235" y="0"/>
                      </a:moveTo>
                      <a:cubicBezTo>
                        <a:pt x="3" y="0"/>
                        <a:pt x="3" y="0"/>
                        <a:pt x="3" y="0"/>
                      </a:cubicBezTo>
                      <a:cubicBezTo>
                        <a:pt x="1" y="0"/>
                        <a:pt x="0" y="1"/>
                        <a:pt x="0" y="3"/>
                      </a:cubicBezTo>
                      <a:cubicBezTo>
                        <a:pt x="0" y="20"/>
                        <a:pt x="0" y="20"/>
                        <a:pt x="0" y="20"/>
                      </a:cubicBezTo>
                      <a:cubicBezTo>
                        <a:pt x="0" y="22"/>
                        <a:pt x="1" y="23"/>
                        <a:pt x="3" y="23"/>
                      </a:cubicBezTo>
                      <a:cubicBezTo>
                        <a:pt x="235" y="23"/>
                        <a:pt x="235" y="23"/>
                        <a:pt x="235" y="23"/>
                      </a:cubicBezTo>
                      <a:cubicBezTo>
                        <a:pt x="237" y="23"/>
                        <a:pt x="238" y="22"/>
                        <a:pt x="238" y="20"/>
                      </a:cubicBezTo>
                      <a:cubicBezTo>
                        <a:pt x="238" y="3"/>
                        <a:pt x="238" y="3"/>
                        <a:pt x="238" y="3"/>
                      </a:cubicBezTo>
                      <a:cubicBezTo>
                        <a:pt x="238" y="1"/>
                        <a:pt x="237" y="0"/>
                        <a:pt x="235" y="0"/>
                      </a:cubicBezTo>
                      <a:close/>
                      <a:moveTo>
                        <a:pt x="189" y="16"/>
                      </a:moveTo>
                      <a:cubicBezTo>
                        <a:pt x="178" y="16"/>
                        <a:pt x="178" y="16"/>
                        <a:pt x="178" y="16"/>
                      </a:cubicBezTo>
                      <a:cubicBezTo>
                        <a:pt x="178" y="14"/>
                        <a:pt x="178" y="14"/>
                        <a:pt x="178" y="14"/>
                      </a:cubicBezTo>
                      <a:cubicBezTo>
                        <a:pt x="189" y="14"/>
                        <a:pt x="189" y="14"/>
                        <a:pt x="189" y="14"/>
                      </a:cubicBezTo>
                      <a:cubicBezTo>
                        <a:pt x="189" y="16"/>
                        <a:pt x="189" y="16"/>
                        <a:pt x="189" y="16"/>
                      </a:cubicBezTo>
                      <a:cubicBezTo>
                        <a:pt x="189" y="16"/>
                        <a:pt x="189" y="16"/>
                        <a:pt x="189" y="16"/>
                      </a:cubicBezTo>
                      <a:close/>
                      <a:moveTo>
                        <a:pt x="203" y="16"/>
                      </a:moveTo>
                      <a:cubicBezTo>
                        <a:pt x="195" y="16"/>
                        <a:pt x="195" y="16"/>
                        <a:pt x="195" y="16"/>
                      </a:cubicBezTo>
                      <a:cubicBezTo>
                        <a:pt x="195" y="7"/>
                        <a:pt x="195" y="7"/>
                        <a:pt x="195" y="7"/>
                      </a:cubicBezTo>
                      <a:cubicBezTo>
                        <a:pt x="203" y="7"/>
                        <a:pt x="203" y="7"/>
                        <a:pt x="203" y="7"/>
                      </a:cubicBezTo>
                      <a:cubicBezTo>
                        <a:pt x="203" y="16"/>
                        <a:pt x="203" y="16"/>
                        <a:pt x="203" y="16"/>
                      </a:cubicBezTo>
                      <a:cubicBezTo>
                        <a:pt x="203" y="16"/>
                        <a:pt x="203" y="16"/>
                        <a:pt x="203" y="16"/>
                      </a:cubicBezTo>
                      <a:close/>
                      <a:moveTo>
                        <a:pt x="223" y="16"/>
                      </a:moveTo>
                      <a:cubicBezTo>
                        <a:pt x="220" y="16"/>
                        <a:pt x="220" y="16"/>
                        <a:pt x="220" y="16"/>
                      </a:cubicBezTo>
                      <a:cubicBezTo>
                        <a:pt x="218" y="14"/>
                        <a:pt x="218" y="14"/>
                        <a:pt x="218" y="14"/>
                      </a:cubicBezTo>
                      <a:cubicBezTo>
                        <a:pt x="217" y="13"/>
                        <a:pt x="217" y="13"/>
                        <a:pt x="217" y="13"/>
                      </a:cubicBezTo>
                      <a:cubicBezTo>
                        <a:pt x="214" y="16"/>
                        <a:pt x="214" y="16"/>
                        <a:pt x="214" y="16"/>
                      </a:cubicBezTo>
                      <a:cubicBezTo>
                        <a:pt x="214" y="16"/>
                        <a:pt x="214" y="16"/>
                        <a:pt x="214" y="16"/>
                      </a:cubicBezTo>
                      <a:cubicBezTo>
                        <a:pt x="211" y="16"/>
                        <a:pt x="211" y="16"/>
                        <a:pt x="211" y="16"/>
                      </a:cubicBezTo>
                      <a:cubicBezTo>
                        <a:pt x="215" y="11"/>
                        <a:pt x="215" y="11"/>
                        <a:pt x="215" y="11"/>
                      </a:cubicBezTo>
                      <a:cubicBezTo>
                        <a:pt x="211" y="7"/>
                        <a:pt x="211" y="7"/>
                        <a:pt x="211" y="7"/>
                      </a:cubicBezTo>
                      <a:cubicBezTo>
                        <a:pt x="214" y="7"/>
                        <a:pt x="214" y="7"/>
                        <a:pt x="214" y="7"/>
                      </a:cubicBezTo>
                      <a:cubicBezTo>
                        <a:pt x="217" y="10"/>
                        <a:pt x="217" y="10"/>
                        <a:pt x="217" y="10"/>
                      </a:cubicBezTo>
                      <a:cubicBezTo>
                        <a:pt x="220" y="7"/>
                        <a:pt x="220" y="7"/>
                        <a:pt x="220" y="7"/>
                      </a:cubicBezTo>
                      <a:cubicBezTo>
                        <a:pt x="223" y="7"/>
                        <a:pt x="223" y="7"/>
                        <a:pt x="223" y="7"/>
                      </a:cubicBezTo>
                      <a:cubicBezTo>
                        <a:pt x="218" y="11"/>
                        <a:pt x="218" y="11"/>
                        <a:pt x="218" y="11"/>
                      </a:cubicBezTo>
                      <a:cubicBezTo>
                        <a:pt x="223" y="16"/>
                        <a:pt x="223" y="16"/>
                        <a:pt x="223" y="16"/>
                      </a:cubicBezTo>
                      <a:cubicBezTo>
                        <a:pt x="223" y="16"/>
                        <a:pt x="223" y="16"/>
                        <a:pt x="223" y="16"/>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sp>
              <p:nvSpPr>
                <p:cNvPr id="189" name="Google Shape;189;p26"/>
                <p:cNvSpPr/>
                <p:nvPr/>
              </p:nvSpPr>
              <p:spPr>
                <a:xfrm>
                  <a:off x="8376250" y="5988111"/>
                  <a:ext cx="186826" cy="149807"/>
                </a:xfrm>
                <a:custGeom>
                  <a:rect b="b" l="l" r="r" t="t"/>
                  <a:pathLst>
                    <a:path extrusionOk="0" h="293" w="365">
                      <a:moveTo>
                        <a:pt x="365" y="187"/>
                      </a:moveTo>
                      <a:cubicBezTo>
                        <a:pt x="365" y="222"/>
                        <a:pt x="337" y="250"/>
                        <a:pt x="302" y="250"/>
                      </a:cubicBezTo>
                      <a:cubicBezTo>
                        <a:pt x="112" y="250"/>
                        <a:pt x="112" y="250"/>
                        <a:pt x="112" y="250"/>
                      </a:cubicBezTo>
                      <a:cubicBezTo>
                        <a:pt x="94" y="250"/>
                        <a:pt x="80" y="236"/>
                        <a:pt x="80" y="218"/>
                      </a:cubicBezTo>
                      <a:cubicBezTo>
                        <a:pt x="80" y="203"/>
                        <a:pt x="90" y="190"/>
                        <a:pt x="104" y="187"/>
                      </a:cubicBezTo>
                      <a:cubicBezTo>
                        <a:pt x="110" y="172"/>
                        <a:pt x="125" y="160"/>
                        <a:pt x="142" y="158"/>
                      </a:cubicBezTo>
                      <a:cubicBezTo>
                        <a:pt x="143" y="122"/>
                        <a:pt x="173" y="93"/>
                        <a:pt x="210" y="93"/>
                      </a:cubicBezTo>
                      <a:cubicBezTo>
                        <a:pt x="237" y="93"/>
                        <a:pt x="261" y="109"/>
                        <a:pt x="272" y="132"/>
                      </a:cubicBezTo>
                      <a:cubicBezTo>
                        <a:pt x="281" y="127"/>
                        <a:pt x="292" y="125"/>
                        <a:pt x="302" y="125"/>
                      </a:cubicBezTo>
                      <a:cubicBezTo>
                        <a:pt x="337" y="125"/>
                        <a:pt x="365" y="153"/>
                        <a:pt x="365" y="187"/>
                      </a:cubicBezTo>
                      <a:close/>
                      <a:moveTo>
                        <a:pt x="144" y="259"/>
                      </a:moveTo>
                      <a:cubicBezTo>
                        <a:pt x="144" y="268"/>
                        <a:pt x="144" y="279"/>
                        <a:pt x="144" y="289"/>
                      </a:cubicBezTo>
                      <a:cubicBezTo>
                        <a:pt x="144" y="291"/>
                        <a:pt x="143" y="293"/>
                        <a:pt x="141" y="293"/>
                      </a:cubicBezTo>
                      <a:cubicBezTo>
                        <a:pt x="141" y="293"/>
                        <a:pt x="141" y="293"/>
                        <a:pt x="4" y="293"/>
                      </a:cubicBezTo>
                      <a:cubicBezTo>
                        <a:pt x="2" y="293"/>
                        <a:pt x="0" y="291"/>
                        <a:pt x="0" y="289"/>
                      </a:cubicBezTo>
                      <a:cubicBezTo>
                        <a:pt x="0" y="289"/>
                        <a:pt x="0" y="289"/>
                        <a:pt x="0" y="65"/>
                      </a:cubicBezTo>
                      <a:cubicBezTo>
                        <a:pt x="0" y="65"/>
                        <a:pt x="0" y="65"/>
                        <a:pt x="0" y="61"/>
                      </a:cubicBezTo>
                      <a:cubicBezTo>
                        <a:pt x="0" y="61"/>
                        <a:pt x="0" y="61"/>
                        <a:pt x="0" y="3"/>
                      </a:cubicBezTo>
                      <a:cubicBezTo>
                        <a:pt x="0" y="1"/>
                        <a:pt x="2" y="0"/>
                        <a:pt x="4" y="0"/>
                      </a:cubicBezTo>
                      <a:cubicBezTo>
                        <a:pt x="4" y="0"/>
                        <a:pt x="4" y="0"/>
                        <a:pt x="141" y="0"/>
                      </a:cubicBezTo>
                      <a:cubicBezTo>
                        <a:pt x="143" y="0"/>
                        <a:pt x="144" y="1"/>
                        <a:pt x="144" y="3"/>
                      </a:cubicBezTo>
                      <a:cubicBezTo>
                        <a:pt x="144" y="3"/>
                        <a:pt x="144" y="3"/>
                        <a:pt x="144" y="61"/>
                      </a:cubicBezTo>
                      <a:cubicBezTo>
                        <a:pt x="144" y="61"/>
                        <a:pt x="144" y="61"/>
                        <a:pt x="144" y="65"/>
                      </a:cubicBezTo>
                      <a:cubicBezTo>
                        <a:pt x="144" y="65"/>
                        <a:pt x="144" y="65"/>
                        <a:pt x="144" y="120"/>
                      </a:cubicBezTo>
                      <a:cubicBezTo>
                        <a:pt x="139" y="129"/>
                        <a:pt x="135" y="140"/>
                        <a:pt x="133" y="151"/>
                      </a:cubicBezTo>
                      <a:cubicBezTo>
                        <a:pt x="118" y="155"/>
                        <a:pt x="105" y="165"/>
                        <a:pt x="97" y="179"/>
                      </a:cubicBezTo>
                      <a:cubicBezTo>
                        <a:pt x="82" y="185"/>
                        <a:pt x="71" y="201"/>
                        <a:pt x="71" y="218"/>
                      </a:cubicBezTo>
                      <a:cubicBezTo>
                        <a:pt x="71" y="240"/>
                        <a:pt x="89" y="259"/>
                        <a:pt x="112" y="259"/>
                      </a:cubicBezTo>
                      <a:cubicBezTo>
                        <a:pt x="112" y="259"/>
                        <a:pt x="112" y="259"/>
                        <a:pt x="112" y="259"/>
                      </a:cubicBezTo>
                      <a:cubicBezTo>
                        <a:pt x="115" y="259"/>
                        <a:pt x="115" y="259"/>
                        <a:pt x="115" y="259"/>
                      </a:cubicBezTo>
                      <a:cubicBezTo>
                        <a:pt x="136" y="259"/>
                        <a:pt x="136" y="259"/>
                        <a:pt x="136" y="259"/>
                      </a:cubicBezTo>
                      <a:lnTo>
                        <a:pt x="144" y="259"/>
                      </a:lnTo>
                      <a:close/>
                      <a:moveTo>
                        <a:pt x="126" y="128"/>
                      </a:moveTo>
                      <a:cubicBezTo>
                        <a:pt x="126" y="123"/>
                        <a:pt x="121" y="118"/>
                        <a:pt x="115" y="118"/>
                      </a:cubicBezTo>
                      <a:cubicBezTo>
                        <a:pt x="110" y="118"/>
                        <a:pt x="105" y="123"/>
                        <a:pt x="105" y="128"/>
                      </a:cubicBezTo>
                      <a:cubicBezTo>
                        <a:pt x="105" y="134"/>
                        <a:pt x="110" y="138"/>
                        <a:pt x="115" y="138"/>
                      </a:cubicBezTo>
                      <a:cubicBezTo>
                        <a:pt x="121" y="138"/>
                        <a:pt x="126" y="134"/>
                        <a:pt x="126" y="128"/>
                      </a:cubicBezTo>
                      <a:close/>
                      <a:moveTo>
                        <a:pt x="129" y="92"/>
                      </a:moveTo>
                      <a:cubicBezTo>
                        <a:pt x="129" y="85"/>
                        <a:pt x="123" y="79"/>
                        <a:pt x="115" y="79"/>
                      </a:cubicBezTo>
                      <a:cubicBezTo>
                        <a:pt x="108" y="79"/>
                        <a:pt x="102" y="85"/>
                        <a:pt x="102" y="92"/>
                      </a:cubicBezTo>
                      <a:cubicBezTo>
                        <a:pt x="102" y="99"/>
                        <a:pt x="108" y="105"/>
                        <a:pt x="115" y="105"/>
                      </a:cubicBezTo>
                      <a:cubicBezTo>
                        <a:pt x="123" y="105"/>
                        <a:pt x="129" y="99"/>
                        <a:pt x="129" y="92"/>
                      </a:cubicBezTo>
                      <a:close/>
                      <a:moveTo>
                        <a:pt x="21" y="48"/>
                      </a:moveTo>
                      <a:cubicBezTo>
                        <a:pt x="21" y="48"/>
                        <a:pt x="21" y="48"/>
                        <a:pt x="123" y="48"/>
                      </a:cubicBezTo>
                      <a:cubicBezTo>
                        <a:pt x="126" y="48"/>
                        <a:pt x="127" y="47"/>
                        <a:pt x="127" y="44"/>
                      </a:cubicBezTo>
                      <a:cubicBezTo>
                        <a:pt x="127" y="44"/>
                        <a:pt x="127" y="44"/>
                        <a:pt x="127" y="31"/>
                      </a:cubicBezTo>
                      <a:cubicBezTo>
                        <a:pt x="127" y="29"/>
                        <a:pt x="126" y="27"/>
                        <a:pt x="123" y="27"/>
                      </a:cubicBezTo>
                      <a:cubicBezTo>
                        <a:pt x="123" y="27"/>
                        <a:pt x="123" y="27"/>
                        <a:pt x="21" y="27"/>
                      </a:cubicBezTo>
                      <a:cubicBezTo>
                        <a:pt x="19" y="27"/>
                        <a:pt x="17" y="29"/>
                        <a:pt x="17" y="31"/>
                      </a:cubicBezTo>
                      <a:cubicBezTo>
                        <a:pt x="17" y="31"/>
                        <a:pt x="17" y="31"/>
                        <a:pt x="17" y="44"/>
                      </a:cubicBezTo>
                      <a:cubicBezTo>
                        <a:pt x="17" y="47"/>
                        <a:pt x="19" y="48"/>
                        <a:pt x="21" y="48"/>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grpSp>
          <p:grpSp>
            <p:nvGrpSpPr>
              <p:cNvPr id="190" name="Google Shape;190;p26"/>
              <p:cNvGrpSpPr/>
              <p:nvPr/>
            </p:nvGrpSpPr>
            <p:grpSpPr>
              <a:xfrm>
                <a:off x="9864294" y="5887836"/>
                <a:ext cx="439040" cy="333576"/>
                <a:chOff x="8273557" y="5896841"/>
                <a:chExt cx="378369" cy="287479"/>
              </a:xfrm>
            </p:grpSpPr>
            <p:sp>
              <p:nvSpPr>
                <p:cNvPr id="191" name="Google Shape;191;p26"/>
                <p:cNvSpPr/>
                <p:nvPr/>
              </p:nvSpPr>
              <p:spPr>
                <a:xfrm>
                  <a:off x="8273557" y="5896841"/>
                  <a:ext cx="378369" cy="287479"/>
                </a:xfrm>
                <a:custGeom>
                  <a:rect b="b" l="l" r="r" t="t"/>
                  <a:pathLst>
                    <a:path extrusionOk="0" h="181" w="238">
                      <a:moveTo>
                        <a:pt x="235" y="27"/>
                      </a:moveTo>
                      <a:cubicBezTo>
                        <a:pt x="3" y="27"/>
                        <a:pt x="3" y="27"/>
                        <a:pt x="3" y="27"/>
                      </a:cubicBezTo>
                      <a:cubicBezTo>
                        <a:pt x="1" y="27"/>
                        <a:pt x="0" y="29"/>
                        <a:pt x="0" y="31"/>
                      </a:cubicBezTo>
                      <a:cubicBezTo>
                        <a:pt x="0" y="177"/>
                        <a:pt x="0" y="177"/>
                        <a:pt x="0" y="177"/>
                      </a:cubicBezTo>
                      <a:cubicBezTo>
                        <a:pt x="0" y="179"/>
                        <a:pt x="1" y="181"/>
                        <a:pt x="3" y="181"/>
                      </a:cubicBezTo>
                      <a:cubicBezTo>
                        <a:pt x="235" y="181"/>
                        <a:pt x="235" y="181"/>
                        <a:pt x="235" y="181"/>
                      </a:cubicBezTo>
                      <a:cubicBezTo>
                        <a:pt x="237" y="181"/>
                        <a:pt x="238" y="179"/>
                        <a:pt x="238" y="177"/>
                      </a:cubicBezTo>
                      <a:cubicBezTo>
                        <a:pt x="238" y="31"/>
                        <a:pt x="238" y="31"/>
                        <a:pt x="238" y="31"/>
                      </a:cubicBezTo>
                      <a:cubicBezTo>
                        <a:pt x="238" y="29"/>
                        <a:pt x="237" y="27"/>
                        <a:pt x="235" y="27"/>
                      </a:cubicBezTo>
                      <a:close/>
                      <a:moveTo>
                        <a:pt x="229" y="172"/>
                      </a:moveTo>
                      <a:cubicBezTo>
                        <a:pt x="9" y="172"/>
                        <a:pt x="9" y="172"/>
                        <a:pt x="9" y="172"/>
                      </a:cubicBezTo>
                      <a:cubicBezTo>
                        <a:pt x="9" y="37"/>
                        <a:pt x="9" y="37"/>
                        <a:pt x="9" y="37"/>
                      </a:cubicBezTo>
                      <a:cubicBezTo>
                        <a:pt x="229" y="37"/>
                        <a:pt x="229" y="37"/>
                        <a:pt x="229" y="37"/>
                      </a:cubicBezTo>
                      <a:cubicBezTo>
                        <a:pt x="229" y="172"/>
                        <a:pt x="229" y="172"/>
                        <a:pt x="229" y="172"/>
                      </a:cubicBezTo>
                      <a:cubicBezTo>
                        <a:pt x="229" y="172"/>
                        <a:pt x="229" y="172"/>
                        <a:pt x="229" y="172"/>
                      </a:cubicBezTo>
                      <a:close/>
                      <a:moveTo>
                        <a:pt x="202" y="14"/>
                      </a:moveTo>
                      <a:cubicBezTo>
                        <a:pt x="197" y="14"/>
                        <a:pt x="197" y="14"/>
                        <a:pt x="197" y="14"/>
                      </a:cubicBezTo>
                      <a:cubicBezTo>
                        <a:pt x="197" y="9"/>
                        <a:pt x="197" y="9"/>
                        <a:pt x="197" y="9"/>
                      </a:cubicBezTo>
                      <a:cubicBezTo>
                        <a:pt x="202" y="9"/>
                        <a:pt x="202" y="9"/>
                        <a:pt x="202" y="9"/>
                      </a:cubicBezTo>
                      <a:cubicBezTo>
                        <a:pt x="202" y="14"/>
                        <a:pt x="202" y="14"/>
                        <a:pt x="202" y="14"/>
                      </a:cubicBezTo>
                      <a:cubicBezTo>
                        <a:pt x="202" y="14"/>
                        <a:pt x="202" y="14"/>
                        <a:pt x="202" y="14"/>
                      </a:cubicBezTo>
                      <a:close/>
                      <a:moveTo>
                        <a:pt x="235" y="0"/>
                      </a:moveTo>
                      <a:cubicBezTo>
                        <a:pt x="3" y="0"/>
                        <a:pt x="3" y="0"/>
                        <a:pt x="3" y="0"/>
                      </a:cubicBezTo>
                      <a:cubicBezTo>
                        <a:pt x="1" y="0"/>
                        <a:pt x="0" y="1"/>
                        <a:pt x="0" y="3"/>
                      </a:cubicBezTo>
                      <a:cubicBezTo>
                        <a:pt x="0" y="20"/>
                        <a:pt x="0" y="20"/>
                        <a:pt x="0" y="20"/>
                      </a:cubicBezTo>
                      <a:cubicBezTo>
                        <a:pt x="0" y="22"/>
                        <a:pt x="1" y="23"/>
                        <a:pt x="3" y="23"/>
                      </a:cubicBezTo>
                      <a:cubicBezTo>
                        <a:pt x="235" y="23"/>
                        <a:pt x="235" y="23"/>
                        <a:pt x="235" y="23"/>
                      </a:cubicBezTo>
                      <a:cubicBezTo>
                        <a:pt x="237" y="23"/>
                        <a:pt x="238" y="22"/>
                        <a:pt x="238" y="20"/>
                      </a:cubicBezTo>
                      <a:cubicBezTo>
                        <a:pt x="238" y="3"/>
                        <a:pt x="238" y="3"/>
                        <a:pt x="238" y="3"/>
                      </a:cubicBezTo>
                      <a:cubicBezTo>
                        <a:pt x="238" y="1"/>
                        <a:pt x="237" y="0"/>
                        <a:pt x="235" y="0"/>
                      </a:cubicBezTo>
                      <a:close/>
                      <a:moveTo>
                        <a:pt x="189" y="16"/>
                      </a:moveTo>
                      <a:cubicBezTo>
                        <a:pt x="178" y="16"/>
                        <a:pt x="178" y="16"/>
                        <a:pt x="178" y="16"/>
                      </a:cubicBezTo>
                      <a:cubicBezTo>
                        <a:pt x="178" y="14"/>
                        <a:pt x="178" y="14"/>
                        <a:pt x="178" y="14"/>
                      </a:cubicBezTo>
                      <a:cubicBezTo>
                        <a:pt x="189" y="14"/>
                        <a:pt x="189" y="14"/>
                        <a:pt x="189" y="14"/>
                      </a:cubicBezTo>
                      <a:cubicBezTo>
                        <a:pt x="189" y="16"/>
                        <a:pt x="189" y="16"/>
                        <a:pt x="189" y="16"/>
                      </a:cubicBezTo>
                      <a:cubicBezTo>
                        <a:pt x="189" y="16"/>
                        <a:pt x="189" y="16"/>
                        <a:pt x="189" y="16"/>
                      </a:cubicBezTo>
                      <a:close/>
                      <a:moveTo>
                        <a:pt x="203" y="16"/>
                      </a:moveTo>
                      <a:cubicBezTo>
                        <a:pt x="195" y="16"/>
                        <a:pt x="195" y="16"/>
                        <a:pt x="195" y="16"/>
                      </a:cubicBezTo>
                      <a:cubicBezTo>
                        <a:pt x="195" y="7"/>
                        <a:pt x="195" y="7"/>
                        <a:pt x="195" y="7"/>
                      </a:cubicBezTo>
                      <a:cubicBezTo>
                        <a:pt x="203" y="7"/>
                        <a:pt x="203" y="7"/>
                        <a:pt x="203" y="7"/>
                      </a:cubicBezTo>
                      <a:cubicBezTo>
                        <a:pt x="203" y="16"/>
                        <a:pt x="203" y="16"/>
                        <a:pt x="203" y="16"/>
                      </a:cubicBezTo>
                      <a:cubicBezTo>
                        <a:pt x="203" y="16"/>
                        <a:pt x="203" y="16"/>
                        <a:pt x="203" y="16"/>
                      </a:cubicBezTo>
                      <a:close/>
                      <a:moveTo>
                        <a:pt x="223" y="16"/>
                      </a:moveTo>
                      <a:cubicBezTo>
                        <a:pt x="220" y="16"/>
                        <a:pt x="220" y="16"/>
                        <a:pt x="220" y="16"/>
                      </a:cubicBezTo>
                      <a:cubicBezTo>
                        <a:pt x="218" y="14"/>
                        <a:pt x="218" y="14"/>
                        <a:pt x="218" y="14"/>
                      </a:cubicBezTo>
                      <a:cubicBezTo>
                        <a:pt x="217" y="13"/>
                        <a:pt x="217" y="13"/>
                        <a:pt x="217" y="13"/>
                      </a:cubicBezTo>
                      <a:cubicBezTo>
                        <a:pt x="214" y="16"/>
                        <a:pt x="214" y="16"/>
                        <a:pt x="214" y="16"/>
                      </a:cubicBezTo>
                      <a:cubicBezTo>
                        <a:pt x="214" y="16"/>
                        <a:pt x="214" y="16"/>
                        <a:pt x="214" y="16"/>
                      </a:cubicBezTo>
                      <a:cubicBezTo>
                        <a:pt x="211" y="16"/>
                        <a:pt x="211" y="16"/>
                        <a:pt x="211" y="16"/>
                      </a:cubicBezTo>
                      <a:cubicBezTo>
                        <a:pt x="215" y="11"/>
                        <a:pt x="215" y="11"/>
                        <a:pt x="215" y="11"/>
                      </a:cubicBezTo>
                      <a:cubicBezTo>
                        <a:pt x="211" y="7"/>
                        <a:pt x="211" y="7"/>
                        <a:pt x="211" y="7"/>
                      </a:cubicBezTo>
                      <a:cubicBezTo>
                        <a:pt x="214" y="7"/>
                        <a:pt x="214" y="7"/>
                        <a:pt x="214" y="7"/>
                      </a:cubicBezTo>
                      <a:cubicBezTo>
                        <a:pt x="217" y="10"/>
                        <a:pt x="217" y="10"/>
                        <a:pt x="217" y="10"/>
                      </a:cubicBezTo>
                      <a:cubicBezTo>
                        <a:pt x="220" y="7"/>
                        <a:pt x="220" y="7"/>
                        <a:pt x="220" y="7"/>
                      </a:cubicBezTo>
                      <a:cubicBezTo>
                        <a:pt x="223" y="7"/>
                        <a:pt x="223" y="7"/>
                        <a:pt x="223" y="7"/>
                      </a:cubicBezTo>
                      <a:cubicBezTo>
                        <a:pt x="218" y="11"/>
                        <a:pt x="218" y="11"/>
                        <a:pt x="218" y="11"/>
                      </a:cubicBezTo>
                      <a:cubicBezTo>
                        <a:pt x="223" y="16"/>
                        <a:pt x="223" y="16"/>
                        <a:pt x="223" y="16"/>
                      </a:cubicBezTo>
                      <a:cubicBezTo>
                        <a:pt x="223" y="16"/>
                        <a:pt x="223" y="16"/>
                        <a:pt x="223" y="16"/>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sp>
              <p:nvSpPr>
                <p:cNvPr id="192" name="Google Shape;192;p26"/>
                <p:cNvSpPr/>
                <p:nvPr/>
              </p:nvSpPr>
              <p:spPr>
                <a:xfrm>
                  <a:off x="8376250" y="5988111"/>
                  <a:ext cx="186826" cy="149807"/>
                </a:xfrm>
                <a:custGeom>
                  <a:rect b="b" l="l" r="r" t="t"/>
                  <a:pathLst>
                    <a:path extrusionOk="0" h="293" w="365">
                      <a:moveTo>
                        <a:pt x="365" y="187"/>
                      </a:moveTo>
                      <a:cubicBezTo>
                        <a:pt x="365" y="222"/>
                        <a:pt x="337" y="250"/>
                        <a:pt x="302" y="250"/>
                      </a:cubicBezTo>
                      <a:cubicBezTo>
                        <a:pt x="112" y="250"/>
                        <a:pt x="112" y="250"/>
                        <a:pt x="112" y="250"/>
                      </a:cubicBezTo>
                      <a:cubicBezTo>
                        <a:pt x="94" y="250"/>
                        <a:pt x="80" y="236"/>
                        <a:pt x="80" y="218"/>
                      </a:cubicBezTo>
                      <a:cubicBezTo>
                        <a:pt x="80" y="203"/>
                        <a:pt x="90" y="190"/>
                        <a:pt x="104" y="187"/>
                      </a:cubicBezTo>
                      <a:cubicBezTo>
                        <a:pt x="110" y="172"/>
                        <a:pt x="125" y="160"/>
                        <a:pt x="142" y="158"/>
                      </a:cubicBezTo>
                      <a:cubicBezTo>
                        <a:pt x="143" y="122"/>
                        <a:pt x="173" y="93"/>
                        <a:pt x="210" y="93"/>
                      </a:cubicBezTo>
                      <a:cubicBezTo>
                        <a:pt x="237" y="93"/>
                        <a:pt x="261" y="109"/>
                        <a:pt x="272" y="132"/>
                      </a:cubicBezTo>
                      <a:cubicBezTo>
                        <a:pt x="281" y="127"/>
                        <a:pt x="292" y="125"/>
                        <a:pt x="302" y="125"/>
                      </a:cubicBezTo>
                      <a:cubicBezTo>
                        <a:pt x="337" y="125"/>
                        <a:pt x="365" y="153"/>
                        <a:pt x="365" y="187"/>
                      </a:cubicBezTo>
                      <a:close/>
                      <a:moveTo>
                        <a:pt x="144" y="259"/>
                      </a:moveTo>
                      <a:cubicBezTo>
                        <a:pt x="144" y="268"/>
                        <a:pt x="144" y="279"/>
                        <a:pt x="144" y="289"/>
                      </a:cubicBezTo>
                      <a:cubicBezTo>
                        <a:pt x="144" y="291"/>
                        <a:pt x="143" y="293"/>
                        <a:pt x="141" y="293"/>
                      </a:cubicBezTo>
                      <a:cubicBezTo>
                        <a:pt x="141" y="293"/>
                        <a:pt x="141" y="293"/>
                        <a:pt x="4" y="293"/>
                      </a:cubicBezTo>
                      <a:cubicBezTo>
                        <a:pt x="2" y="293"/>
                        <a:pt x="0" y="291"/>
                        <a:pt x="0" y="289"/>
                      </a:cubicBezTo>
                      <a:cubicBezTo>
                        <a:pt x="0" y="289"/>
                        <a:pt x="0" y="289"/>
                        <a:pt x="0" y="65"/>
                      </a:cubicBezTo>
                      <a:cubicBezTo>
                        <a:pt x="0" y="65"/>
                        <a:pt x="0" y="65"/>
                        <a:pt x="0" y="61"/>
                      </a:cubicBezTo>
                      <a:cubicBezTo>
                        <a:pt x="0" y="61"/>
                        <a:pt x="0" y="61"/>
                        <a:pt x="0" y="3"/>
                      </a:cubicBezTo>
                      <a:cubicBezTo>
                        <a:pt x="0" y="1"/>
                        <a:pt x="2" y="0"/>
                        <a:pt x="4" y="0"/>
                      </a:cubicBezTo>
                      <a:cubicBezTo>
                        <a:pt x="4" y="0"/>
                        <a:pt x="4" y="0"/>
                        <a:pt x="141" y="0"/>
                      </a:cubicBezTo>
                      <a:cubicBezTo>
                        <a:pt x="143" y="0"/>
                        <a:pt x="144" y="1"/>
                        <a:pt x="144" y="3"/>
                      </a:cubicBezTo>
                      <a:cubicBezTo>
                        <a:pt x="144" y="3"/>
                        <a:pt x="144" y="3"/>
                        <a:pt x="144" y="61"/>
                      </a:cubicBezTo>
                      <a:cubicBezTo>
                        <a:pt x="144" y="61"/>
                        <a:pt x="144" y="61"/>
                        <a:pt x="144" y="65"/>
                      </a:cubicBezTo>
                      <a:cubicBezTo>
                        <a:pt x="144" y="65"/>
                        <a:pt x="144" y="65"/>
                        <a:pt x="144" y="120"/>
                      </a:cubicBezTo>
                      <a:cubicBezTo>
                        <a:pt x="139" y="129"/>
                        <a:pt x="135" y="140"/>
                        <a:pt x="133" y="151"/>
                      </a:cubicBezTo>
                      <a:cubicBezTo>
                        <a:pt x="118" y="155"/>
                        <a:pt x="105" y="165"/>
                        <a:pt x="97" y="179"/>
                      </a:cubicBezTo>
                      <a:cubicBezTo>
                        <a:pt x="82" y="185"/>
                        <a:pt x="71" y="201"/>
                        <a:pt x="71" y="218"/>
                      </a:cubicBezTo>
                      <a:cubicBezTo>
                        <a:pt x="71" y="240"/>
                        <a:pt x="89" y="259"/>
                        <a:pt x="112" y="259"/>
                      </a:cubicBezTo>
                      <a:cubicBezTo>
                        <a:pt x="112" y="259"/>
                        <a:pt x="112" y="259"/>
                        <a:pt x="112" y="259"/>
                      </a:cubicBezTo>
                      <a:cubicBezTo>
                        <a:pt x="115" y="259"/>
                        <a:pt x="115" y="259"/>
                        <a:pt x="115" y="259"/>
                      </a:cubicBezTo>
                      <a:cubicBezTo>
                        <a:pt x="136" y="259"/>
                        <a:pt x="136" y="259"/>
                        <a:pt x="136" y="259"/>
                      </a:cubicBezTo>
                      <a:lnTo>
                        <a:pt x="144" y="259"/>
                      </a:lnTo>
                      <a:close/>
                      <a:moveTo>
                        <a:pt x="126" y="128"/>
                      </a:moveTo>
                      <a:cubicBezTo>
                        <a:pt x="126" y="123"/>
                        <a:pt x="121" y="118"/>
                        <a:pt x="115" y="118"/>
                      </a:cubicBezTo>
                      <a:cubicBezTo>
                        <a:pt x="110" y="118"/>
                        <a:pt x="105" y="123"/>
                        <a:pt x="105" y="128"/>
                      </a:cubicBezTo>
                      <a:cubicBezTo>
                        <a:pt x="105" y="134"/>
                        <a:pt x="110" y="138"/>
                        <a:pt x="115" y="138"/>
                      </a:cubicBezTo>
                      <a:cubicBezTo>
                        <a:pt x="121" y="138"/>
                        <a:pt x="126" y="134"/>
                        <a:pt x="126" y="128"/>
                      </a:cubicBezTo>
                      <a:close/>
                      <a:moveTo>
                        <a:pt x="129" y="92"/>
                      </a:moveTo>
                      <a:cubicBezTo>
                        <a:pt x="129" y="85"/>
                        <a:pt x="123" y="79"/>
                        <a:pt x="115" y="79"/>
                      </a:cubicBezTo>
                      <a:cubicBezTo>
                        <a:pt x="108" y="79"/>
                        <a:pt x="102" y="85"/>
                        <a:pt x="102" y="92"/>
                      </a:cubicBezTo>
                      <a:cubicBezTo>
                        <a:pt x="102" y="99"/>
                        <a:pt x="108" y="105"/>
                        <a:pt x="115" y="105"/>
                      </a:cubicBezTo>
                      <a:cubicBezTo>
                        <a:pt x="123" y="105"/>
                        <a:pt x="129" y="99"/>
                        <a:pt x="129" y="92"/>
                      </a:cubicBezTo>
                      <a:close/>
                      <a:moveTo>
                        <a:pt x="21" y="48"/>
                      </a:moveTo>
                      <a:cubicBezTo>
                        <a:pt x="21" y="48"/>
                        <a:pt x="21" y="48"/>
                        <a:pt x="123" y="48"/>
                      </a:cubicBezTo>
                      <a:cubicBezTo>
                        <a:pt x="126" y="48"/>
                        <a:pt x="127" y="47"/>
                        <a:pt x="127" y="44"/>
                      </a:cubicBezTo>
                      <a:cubicBezTo>
                        <a:pt x="127" y="44"/>
                        <a:pt x="127" y="44"/>
                        <a:pt x="127" y="31"/>
                      </a:cubicBezTo>
                      <a:cubicBezTo>
                        <a:pt x="127" y="29"/>
                        <a:pt x="126" y="27"/>
                        <a:pt x="123" y="27"/>
                      </a:cubicBezTo>
                      <a:cubicBezTo>
                        <a:pt x="123" y="27"/>
                        <a:pt x="123" y="27"/>
                        <a:pt x="21" y="27"/>
                      </a:cubicBezTo>
                      <a:cubicBezTo>
                        <a:pt x="19" y="27"/>
                        <a:pt x="17" y="29"/>
                        <a:pt x="17" y="31"/>
                      </a:cubicBezTo>
                      <a:cubicBezTo>
                        <a:pt x="17" y="31"/>
                        <a:pt x="17" y="31"/>
                        <a:pt x="17" y="44"/>
                      </a:cubicBezTo>
                      <a:cubicBezTo>
                        <a:pt x="17" y="47"/>
                        <a:pt x="19" y="48"/>
                        <a:pt x="21" y="48"/>
                      </a:cubicBezTo>
                      <a:close/>
                    </a:path>
                  </a:pathLst>
                </a:custGeom>
                <a:solidFill>
                  <a:schemeClr val="accent2"/>
                </a:solidFill>
                <a:ln>
                  <a:noFill/>
                </a:ln>
              </p:spPr>
              <p:txBody>
                <a:bodyPr anchorCtr="0" anchor="t" bIns="24600" lIns="49175" spcFirstLastPara="1" rIns="49175" wrap="square" tIns="24600">
                  <a:noAutofit/>
                </a:bodyPr>
                <a:lstStyle/>
                <a:p>
                  <a:pPr indent="0" lvl="0" marL="0" marR="0" rtl="0" algn="l">
                    <a:spcBef>
                      <a:spcPts val="0"/>
                    </a:spcBef>
                    <a:spcAft>
                      <a:spcPts val="0"/>
                    </a:spcAft>
                    <a:buNone/>
                  </a:pPr>
                  <a:r>
                    <a:t/>
                  </a:r>
                  <a:endParaRPr b="0" i="0" sz="968" u="none" cap="none" strike="noStrike">
                    <a:solidFill>
                      <a:srgbClr val="000000"/>
                    </a:solidFill>
                    <a:latin typeface="Arial"/>
                    <a:ea typeface="Arial"/>
                    <a:cs typeface="Arial"/>
                    <a:sym typeface="Arial"/>
                  </a:endParaRPr>
                </a:p>
              </p:txBody>
            </p:sp>
          </p:grpSp>
          <p:sp>
            <p:nvSpPr>
              <p:cNvPr id="193" name="Google Shape;193;p26"/>
              <p:cNvSpPr/>
              <p:nvPr/>
            </p:nvSpPr>
            <p:spPr>
              <a:xfrm>
                <a:off x="6497099" y="5835784"/>
                <a:ext cx="180975" cy="180975"/>
              </a:xfrm>
              <a:prstGeom prst="ellipse">
                <a:avLst/>
              </a:prstGeom>
              <a:solidFill>
                <a:schemeClr val="accent2"/>
              </a:solid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1" i="0" lang="en-US" sz="538" u="none" cap="none" strike="noStrike">
                    <a:solidFill>
                      <a:srgbClr val="FFFFFF"/>
                    </a:solidFill>
                    <a:latin typeface="Arial"/>
                    <a:ea typeface="Arial"/>
                    <a:cs typeface="Arial"/>
                    <a:sym typeface="Arial"/>
                  </a:rPr>
                  <a:t>1</a:t>
                </a:r>
                <a:endParaRPr/>
              </a:p>
            </p:txBody>
          </p:sp>
          <p:sp>
            <p:nvSpPr>
              <p:cNvPr id="194" name="Google Shape;194;p26"/>
              <p:cNvSpPr/>
              <p:nvPr/>
            </p:nvSpPr>
            <p:spPr>
              <a:xfrm>
                <a:off x="8129139" y="5820739"/>
                <a:ext cx="180975" cy="180975"/>
              </a:xfrm>
              <a:prstGeom prst="ellipse">
                <a:avLst/>
              </a:prstGeom>
              <a:solidFill>
                <a:schemeClr val="accent2"/>
              </a:solid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1" i="0" lang="en-US" sz="538" u="none" cap="none" strike="noStrike">
                    <a:solidFill>
                      <a:srgbClr val="FFFFFF"/>
                    </a:solidFill>
                    <a:latin typeface="Arial"/>
                    <a:ea typeface="Arial"/>
                    <a:cs typeface="Arial"/>
                    <a:sym typeface="Arial"/>
                  </a:rPr>
                  <a:t>2</a:t>
                </a:r>
                <a:endParaRPr/>
              </a:p>
            </p:txBody>
          </p:sp>
          <p:sp>
            <p:nvSpPr>
              <p:cNvPr id="195" name="Google Shape;195;p26"/>
              <p:cNvSpPr/>
              <p:nvPr/>
            </p:nvSpPr>
            <p:spPr>
              <a:xfrm>
                <a:off x="9788415" y="5820739"/>
                <a:ext cx="180975" cy="180975"/>
              </a:xfrm>
              <a:prstGeom prst="ellipse">
                <a:avLst/>
              </a:prstGeom>
              <a:solidFill>
                <a:schemeClr val="accent2"/>
              </a:solid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None/>
                </a:pPr>
                <a:r>
                  <a:rPr b="1" i="0" lang="en-US" sz="538" u="none" cap="none" strike="noStrike">
                    <a:solidFill>
                      <a:srgbClr val="FFFFFF"/>
                    </a:solidFill>
                    <a:latin typeface="Arial"/>
                    <a:ea typeface="Arial"/>
                    <a:cs typeface="Arial"/>
                    <a:sym typeface="Arial"/>
                  </a:rPr>
                  <a:t>3</a:t>
                </a:r>
                <a:endParaRPr/>
              </a:p>
            </p:txBody>
          </p:sp>
        </p:grpSp>
        <p:pic>
          <p:nvPicPr>
            <p:cNvPr id="196" name="Google Shape;196;p26"/>
            <p:cNvPicPr preferRelativeResize="0"/>
            <p:nvPr/>
          </p:nvPicPr>
          <p:blipFill rotWithShape="1">
            <a:blip r:embed="rId8">
              <a:alphaModFix/>
            </a:blip>
            <a:srcRect b="0" l="0" r="0" t="0"/>
            <a:stretch/>
          </p:blipFill>
          <p:spPr>
            <a:xfrm>
              <a:off x="5972664" y="1430212"/>
              <a:ext cx="484519" cy="484519"/>
            </a:xfrm>
            <a:prstGeom prst="rect">
              <a:avLst/>
            </a:prstGeom>
            <a:noFill/>
            <a:ln>
              <a:noFill/>
            </a:ln>
          </p:spPr>
        </p:pic>
        <p:sp>
          <p:nvSpPr>
            <p:cNvPr id="197" name="Google Shape;197;p26"/>
            <p:cNvSpPr/>
            <p:nvPr/>
          </p:nvSpPr>
          <p:spPr>
            <a:xfrm>
              <a:off x="5162135" y="788410"/>
              <a:ext cx="1644802" cy="228586"/>
            </a:xfrm>
            <a:prstGeom prst="rect">
              <a:avLst/>
            </a:prstGeom>
            <a:noFill/>
            <a:ln>
              <a:noFill/>
            </a:ln>
          </p:spPr>
          <p:txBody>
            <a:bodyPr anchorCtr="0" anchor="t" bIns="78700" lIns="98375" spcFirstLastPara="1" rIns="98375" wrap="square" tIns="78700">
              <a:noAutofit/>
            </a:bodyPr>
            <a:lstStyle/>
            <a:p>
              <a:pPr indent="0" lvl="0" marL="0" marR="0" rtl="0" algn="ctr">
                <a:lnSpc>
                  <a:spcPct val="90000"/>
                </a:lnSpc>
                <a:spcBef>
                  <a:spcPts val="0"/>
                </a:spcBef>
                <a:spcAft>
                  <a:spcPts val="0"/>
                </a:spcAft>
                <a:buNone/>
              </a:pPr>
              <a:r>
                <a:rPr b="0" i="0" lang="en-US" sz="900" u="none" cap="none" strike="noStrike">
                  <a:solidFill>
                    <a:schemeClr val="dk1"/>
                  </a:solidFill>
                  <a:latin typeface="Arial"/>
                  <a:ea typeface="Arial"/>
                  <a:cs typeface="Arial"/>
                  <a:sym typeface="Arial"/>
                </a:rPr>
                <a:t>Processing and ML </a:t>
              </a:r>
              <a:endParaRPr/>
            </a:p>
            <a:p>
              <a:pPr indent="0" lvl="0" marL="0" marR="0" rtl="0" algn="ctr">
                <a:lnSpc>
                  <a:spcPct val="90000"/>
                </a:lnSpc>
                <a:spcBef>
                  <a:spcPts val="0"/>
                </a:spcBef>
                <a:spcAft>
                  <a:spcPts val="0"/>
                </a:spcAft>
                <a:buNone/>
              </a:pPr>
              <a:r>
                <a:t/>
              </a:r>
              <a:endParaRPr b="0" i="0" sz="900" u="none" cap="none" strike="noStrike">
                <a:solidFill>
                  <a:schemeClr val="dk1"/>
                </a:solidFill>
                <a:latin typeface="Arial"/>
                <a:ea typeface="Arial"/>
                <a:cs typeface="Arial"/>
                <a:sym typeface="Arial"/>
              </a:endParaRPr>
            </a:p>
          </p:txBody>
        </p:sp>
        <p:sp>
          <p:nvSpPr>
            <p:cNvPr id="198" name="Google Shape;198;p26"/>
            <p:cNvSpPr/>
            <p:nvPr/>
          </p:nvSpPr>
          <p:spPr>
            <a:xfrm>
              <a:off x="7412022" y="1595433"/>
              <a:ext cx="1127517" cy="241203"/>
            </a:xfrm>
            <a:prstGeom prst="rect">
              <a:avLst/>
            </a:prstGeom>
            <a:noFill/>
            <a:ln>
              <a:noFill/>
            </a:ln>
          </p:spPr>
          <p:txBody>
            <a:bodyPr anchorCtr="0" anchor="t" bIns="78700" lIns="98375" spcFirstLastPara="1" rIns="98375" wrap="square" tIns="78700">
              <a:noAutofit/>
            </a:bodyPr>
            <a:lstStyle/>
            <a:p>
              <a:pPr indent="0" lvl="0" marL="0" marR="0" rtl="0" algn="ctr">
                <a:lnSpc>
                  <a:spcPct val="90000"/>
                </a:lnSpc>
                <a:spcBef>
                  <a:spcPts val="0"/>
                </a:spcBef>
                <a:spcAft>
                  <a:spcPts val="0"/>
                </a:spcAft>
                <a:buNone/>
              </a:pPr>
              <a:r>
                <a:rPr b="1" i="0" lang="en-US" sz="659" u="none" cap="none" strike="noStrike">
                  <a:solidFill>
                    <a:schemeClr val="dk1"/>
                  </a:solidFill>
                  <a:latin typeface="Arial"/>
                  <a:ea typeface="Arial"/>
                  <a:cs typeface="Arial"/>
                  <a:sym typeface="Arial"/>
                </a:rPr>
                <a:t>Other storage</a:t>
              </a:r>
              <a:endParaRPr/>
            </a:p>
            <a:p>
              <a:pPr indent="0" lvl="0" marL="0" marR="0" rtl="0" algn="ctr">
                <a:lnSpc>
                  <a:spcPct val="90000"/>
                </a:lnSpc>
                <a:spcBef>
                  <a:spcPts val="0"/>
                </a:spcBef>
                <a:spcAft>
                  <a:spcPts val="0"/>
                </a:spcAft>
                <a:buNone/>
              </a:pPr>
              <a:r>
                <a:t/>
              </a:r>
              <a:endParaRPr b="1" i="0" sz="659" u="none" cap="none" strike="noStrike">
                <a:solidFill>
                  <a:schemeClr val="dk1"/>
                </a:solidFill>
                <a:latin typeface="Arial"/>
                <a:ea typeface="Arial"/>
                <a:cs typeface="Arial"/>
                <a:sym typeface="Arial"/>
              </a:endParaRPr>
            </a:p>
          </p:txBody>
        </p:sp>
      </p:grpSp>
      <p:pic>
        <p:nvPicPr>
          <p:cNvPr id="199" name="Google Shape;199;p26"/>
          <p:cNvPicPr preferRelativeResize="0"/>
          <p:nvPr/>
        </p:nvPicPr>
        <p:blipFill rotWithShape="1">
          <a:blip r:embed="rId9">
            <a:alphaModFix/>
          </a:blip>
          <a:srcRect b="0" l="0" r="0" t="0"/>
          <a:stretch/>
        </p:blipFill>
        <p:spPr>
          <a:xfrm>
            <a:off x="4885732" y="1338734"/>
            <a:ext cx="1329004" cy="1282962"/>
          </a:xfrm>
          <a:prstGeom prst="rect">
            <a:avLst/>
          </a:prstGeom>
          <a:noFill/>
          <a:ln>
            <a:noFill/>
          </a:ln>
        </p:spPr>
      </p:pic>
      <p:sp>
        <p:nvSpPr>
          <p:cNvPr id="200" name="Google Shape;200;p26"/>
          <p:cNvSpPr/>
          <p:nvPr/>
        </p:nvSpPr>
        <p:spPr>
          <a:xfrm>
            <a:off x="77370" y="2687219"/>
            <a:ext cx="4150636" cy="280076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Provide an infrastructure aligned with the vision of cooperating knowledge building and sharing among teams</a:t>
            </a:r>
            <a:endParaRPr/>
          </a:p>
          <a:p>
            <a:pPr indent="-241300" lvl="0" marL="342900" marR="0" rtl="0" algn="l">
              <a:spcBef>
                <a:spcPts val="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Provide online services for images and metadata, adopting a </a:t>
            </a:r>
            <a:r>
              <a:rPr b="1" i="0" lang="en-US" sz="1600" u="none" cap="none" strike="noStrike">
                <a:solidFill>
                  <a:schemeClr val="dk1"/>
                </a:solidFill>
                <a:latin typeface="Arial"/>
                <a:ea typeface="Arial"/>
                <a:cs typeface="Arial"/>
                <a:sym typeface="Arial"/>
              </a:rPr>
              <a:t>DaaS</a:t>
            </a:r>
            <a:r>
              <a:rPr b="0" i="0" lang="en-US" sz="1600" u="none" cap="none" strike="noStrike">
                <a:solidFill>
                  <a:schemeClr val="dk1"/>
                </a:solidFill>
                <a:latin typeface="Arial"/>
                <a:ea typeface="Arial"/>
                <a:cs typeface="Arial"/>
                <a:sym typeface="Arial"/>
              </a:rPr>
              <a:t> approach</a:t>
            </a:r>
            <a:endParaRPr/>
          </a:p>
          <a:p>
            <a:pPr indent="-241300" lvl="0" marL="342900" marR="0" rtl="0" algn="l">
              <a:spcBef>
                <a:spcPts val="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Experiment with ML </a:t>
            </a:r>
            <a:endParaRPr/>
          </a:p>
          <a:p>
            <a:pPr indent="-241300" lvl="0" marL="342900" marR="0" rtl="0" algn="l">
              <a:spcBef>
                <a:spcPts val="0"/>
              </a:spcBef>
              <a:spcAft>
                <a:spcPts val="0"/>
              </a:spcAft>
              <a:buClr>
                <a:schemeClr val="dk1"/>
              </a:buClr>
              <a:buSzPts val="1600"/>
              <a:buFont typeface="Noto Sans Symbols"/>
              <a:buNone/>
            </a:pPr>
            <a:r>
              <a:t/>
            </a:r>
            <a:endParaRPr b="0" i="0" sz="16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1600"/>
              <a:buFont typeface="Noto Sans Symbols"/>
              <a:buChar char="→"/>
            </a:pPr>
            <a:r>
              <a:rPr b="0" i="0" lang="en-US" sz="1600" u="none" cap="none" strike="noStrike">
                <a:solidFill>
                  <a:schemeClr val="dk1"/>
                </a:solidFill>
                <a:latin typeface="Arial"/>
                <a:ea typeface="Arial"/>
                <a:cs typeface="Arial"/>
                <a:sym typeface="Arial"/>
              </a:rPr>
              <a:t>Include feedback of medicine physicians</a:t>
            </a:r>
            <a:endParaRPr/>
          </a:p>
        </p:txBody>
      </p:sp>
      <p:sp>
        <p:nvSpPr>
          <p:cNvPr id="201" name="Google Shape;201;p26"/>
          <p:cNvSpPr/>
          <p:nvPr/>
        </p:nvSpPr>
        <p:spPr>
          <a:xfrm>
            <a:off x="68685" y="1100346"/>
            <a:ext cx="4568129"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u="none" cap="none" strike="noStrike">
                <a:solidFill>
                  <a:schemeClr val="dk1"/>
                </a:solidFill>
                <a:latin typeface="Times New Roman"/>
                <a:ea typeface="Times New Roman"/>
                <a:cs typeface="Times New Roman"/>
                <a:sym typeface="Times New Roman"/>
              </a:rPr>
              <a:t>Data As A Service</a:t>
            </a:r>
            <a:br>
              <a:rPr b="1" i="1" lang="en-US" sz="1800" u="none" cap="none" strike="noStrike">
                <a:solidFill>
                  <a:schemeClr val="dk1"/>
                </a:solidFill>
                <a:latin typeface="Times New Roman"/>
                <a:ea typeface="Times New Roman"/>
                <a:cs typeface="Times New Roman"/>
                <a:sym typeface="Times New Roman"/>
              </a:rPr>
            </a:br>
            <a:r>
              <a:rPr b="0" i="1" lang="en-US" sz="1600" u="none" cap="none" strike="noStrike">
                <a:solidFill>
                  <a:schemeClr val="dk1"/>
                </a:solidFill>
                <a:latin typeface="Times New Roman"/>
                <a:ea typeface="Times New Roman"/>
                <a:cs typeface="Times New Roman"/>
                <a:sym typeface="Times New Roman"/>
              </a:rPr>
              <a:t>Server-less applications, big data and NoSQL DB  </a:t>
            </a:r>
            <a:r>
              <a:rPr b="1" i="1" lang="en-US" sz="1800" u="none" cap="none" strike="noStrike">
                <a:solidFill>
                  <a:schemeClr val="dk1"/>
                </a:solidFill>
                <a:latin typeface="Times New Roman"/>
                <a:ea typeface="Times New Roman"/>
                <a:cs typeface="Times New Roman"/>
                <a:sym typeface="Times New Roman"/>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pic>
        <p:nvPicPr>
          <p:cNvPr id="207" name="Google Shape;207;p27"/>
          <p:cNvPicPr preferRelativeResize="0"/>
          <p:nvPr/>
        </p:nvPicPr>
        <p:blipFill rotWithShape="1">
          <a:blip r:embed="rId3">
            <a:alphaModFix/>
          </a:blip>
          <a:srcRect b="0" l="0" r="0" t="0"/>
          <a:stretch/>
        </p:blipFill>
        <p:spPr>
          <a:xfrm>
            <a:off x="690775" y="2284948"/>
            <a:ext cx="2985811" cy="2288105"/>
          </a:xfrm>
          <a:prstGeom prst="rect">
            <a:avLst/>
          </a:prstGeom>
          <a:noFill/>
          <a:ln>
            <a:noFill/>
          </a:ln>
        </p:spPr>
      </p:pic>
      <p:pic>
        <p:nvPicPr>
          <p:cNvPr id="208" name="Google Shape;208;p27"/>
          <p:cNvPicPr preferRelativeResize="0"/>
          <p:nvPr/>
        </p:nvPicPr>
        <p:blipFill rotWithShape="1">
          <a:blip r:embed="rId4">
            <a:alphaModFix/>
          </a:blip>
          <a:srcRect b="0" l="0" r="0" t="0"/>
          <a:stretch/>
        </p:blipFill>
        <p:spPr>
          <a:xfrm>
            <a:off x="5259576" y="2284948"/>
            <a:ext cx="3350013" cy="2288105"/>
          </a:xfrm>
          <a:prstGeom prst="rect">
            <a:avLst/>
          </a:prstGeom>
          <a:noFill/>
          <a:ln>
            <a:noFill/>
          </a:ln>
        </p:spPr>
      </p:pic>
      <p:sp>
        <p:nvSpPr>
          <p:cNvPr id="209" name="Google Shape;209;p27"/>
          <p:cNvSpPr/>
          <p:nvPr/>
        </p:nvSpPr>
        <p:spPr>
          <a:xfrm>
            <a:off x="300448" y="798454"/>
            <a:ext cx="4568129" cy="69275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951" u="none" cap="none" strike="noStrike">
                <a:solidFill>
                  <a:schemeClr val="dk1"/>
                </a:solidFill>
                <a:latin typeface="Times New Roman"/>
                <a:ea typeface="Times New Roman"/>
                <a:cs typeface="Times New Roman"/>
                <a:sym typeface="Times New Roman"/>
              </a:rPr>
              <a:t>Server less applications, big data and NoSQL data base performance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pic>
        <p:nvPicPr>
          <p:cNvPr id="215" name="Google Shape;215;p28"/>
          <p:cNvPicPr preferRelativeResize="0"/>
          <p:nvPr/>
        </p:nvPicPr>
        <p:blipFill rotWithShape="1">
          <a:blip r:embed="rId3">
            <a:alphaModFix/>
          </a:blip>
          <a:srcRect b="0" l="0" r="0" t="0"/>
          <a:stretch/>
        </p:blipFill>
        <p:spPr>
          <a:xfrm>
            <a:off x="0" y="1842238"/>
            <a:ext cx="9144000" cy="5041446"/>
          </a:xfrm>
          <a:prstGeom prst="rect">
            <a:avLst/>
          </a:prstGeom>
          <a:noFill/>
          <a:ln>
            <a:noFill/>
          </a:ln>
        </p:spPr>
      </p:pic>
      <p:sp>
        <p:nvSpPr>
          <p:cNvPr id="216" name="Google Shape;216;p28"/>
          <p:cNvSpPr/>
          <p:nvPr/>
        </p:nvSpPr>
        <p:spPr>
          <a:xfrm>
            <a:off x="-9211" y="836712"/>
            <a:ext cx="8545462" cy="3925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951" u="none" cap="none" strike="noStrike">
                <a:solidFill>
                  <a:schemeClr val="dk1"/>
                </a:solidFill>
                <a:latin typeface="Times New Roman"/>
                <a:ea typeface="Times New Roman"/>
                <a:cs typeface="Times New Roman"/>
                <a:sym typeface="Times New Roman"/>
              </a:rPr>
              <a:t>NoSQL DB performance – read operations of PET images metadata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29"/>
          <p:cNvSpPr/>
          <p:nvPr/>
        </p:nvSpPr>
        <p:spPr>
          <a:xfrm>
            <a:off x="-30584" y="836712"/>
            <a:ext cx="8545462" cy="3925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951" u="none" cap="none" strike="noStrike">
                <a:solidFill>
                  <a:schemeClr val="dk1"/>
                </a:solidFill>
                <a:latin typeface="Times New Roman"/>
                <a:ea typeface="Times New Roman"/>
                <a:cs typeface="Times New Roman"/>
                <a:sym typeface="Times New Roman"/>
              </a:rPr>
              <a:t>NoSQL DB performance – write operations of PET images metadata</a:t>
            </a:r>
            <a:endParaRPr/>
          </a:p>
        </p:txBody>
      </p:sp>
      <p:pic>
        <p:nvPicPr>
          <p:cNvPr id="223" name="Google Shape;223;p29"/>
          <p:cNvPicPr preferRelativeResize="0"/>
          <p:nvPr/>
        </p:nvPicPr>
        <p:blipFill rotWithShape="1">
          <a:blip r:embed="rId3">
            <a:alphaModFix/>
          </a:blip>
          <a:srcRect b="0" l="0" r="0" t="0"/>
          <a:stretch/>
        </p:blipFill>
        <p:spPr>
          <a:xfrm>
            <a:off x="0" y="2049089"/>
            <a:ext cx="9144000" cy="48152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0"/>
          <p:cNvSpPr/>
          <p:nvPr/>
        </p:nvSpPr>
        <p:spPr>
          <a:xfrm>
            <a:off x="-23900" y="980728"/>
            <a:ext cx="8545462" cy="3925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951" u="none" cap="none" strike="noStrike">
                <a:solidFill>
                  <a:schemeClr val="dk1"/>
                </a:solidFill>
                <a:latin typeface="Times New Roman"/>
                <a:ea typeface="Times New Roman"/>
                <a:cs typeface="Times New Roman"/>
                <a:sym typeface="Times New Roman"/>
              </a:rPr>
              <a:t>NoSQL DB performance – query operations of PET images metadata</a:t>
            </a:r>
            <a:endParaRPr/>
          </a:p>
        </p:txBody>
      </p:sp>
      <p:pic>
        <p:nvPicPr>
          <p:cNvPr id="230" name="Google Shape;230;p30"/>
          <p:cNvPicPr preferRelativeResize="0"/>
          <p:nvPr/>
        </p:nvPicPr>
        <p:blipFill rotWithShape="1">
          <a:blip r:embed="rId3">
            <a:alphaModFix/>
          </a:blip>
          <a:srcRect b="0" l="0" r="0" t="0"/>
          <a:stretch/>
        </p:blipFill>
        <p:spPr>
          <a:xfrm>
            <a:off x="0" y="2306186"/>
            <a:ext cx="9156422" cy="455181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2_Slice">
  <a:themeElements>
    <a:clrScheme name="Slice">
      <a:dk1>
        <a:srgbClr val="000000"/>
      </a:dk1>
      <a:lt1>
        <a:srgbClr val="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Slice">
  <a:themeElements>
    <a:clrScheme name="Slice">
      <a:dk1>
        <a:srgbClr val="000000"/>
      </a:dk1>
      <a:lt1>
        <a:srgbClr val="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